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8" r:id="rId6"/>
    <p:sldId id="269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9" r:id="rId15"/>
    <p:sldId id="280" r:id="rId16"/>
    <p:sldId id="281" r:id="rId17"/>
    <p:sldId id="291" r:id="rId18"/>
    <p:sldId id="292" r:id="rId19"/>
    <p:sldId id="293" r:id="rId20"/>
    <p:sldId id="284" r:id="rId21"/>
    <p:sldId id="285" r:id="rId22"/>
    <p:sldId id="282" r:id="rId23"/>
    <p:sldId id="286" r:id="rId24"/>
    <p:sldId id="287" r:id="rId25"/>
    <p:sldId id="283" r:id="rId26"/>
    <p:sldId id="288" r:id="rId27"/>
    <p:sldId id="289" r:id="rId28"/>
    <p:sldId id="290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HGP創英角ｺﾞｼｯｸUB" panose="020B0900000000000000" pitchFamily="50" charset="-128"/>
      <p:regular r:id="rId37"/>
    </p:embeddedFont>
    <p:embeddedFont>
      <p:font typeface="游ゴシック" panose="020B0400000000000000" pitchFamily="50" charset="-128"/>
      <p:regular r:id="rId38"/>
      <p:bold r:id="rId39"/>
    </p:embeddedFont>
    <p:embeddedFont>
      <p:font typeface="游ゴシック Light" panose="020B0300000000000000" pitchFamily="50" charset="-128"/>
      <p:regular r:id="rId4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009900"/>
    <a:srgbClr val="9B57D3"/>
    <a:srgbClr val="FFCCFF"/>
    <a:srgbClr val="FF00F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2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2BB7E-C1BC-43D7-8011-D963BDAF89A3}" type="datetimeFigureOut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8EB2F-98C7-4F82-89CB-A5B96C4512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6745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8EB2F-98C7-4F82-89CB-A5B96C45125B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1524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8EB2F-98C7-4F82-89CB-A5B96C45125B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699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8EB2F-98C7-4F82-89CB-A5B96C45125B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7302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8EB2F-98C7-4F82-89CB-A5B96C45125B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801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8EB2F-98C7-4F82-89CB-A5B96C45125B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3591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8EB2F-98C7-4F82-89CB-A5B96C45125B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8544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8EB2F-98C7-4F82-89CB-A5B96C45125B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008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8EB2F-98C7-4F82-89CB-A5B96C45125B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989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8EB2F-98C7-4F82-89CB-A5B96C45125B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699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83C4-13B7-4D66-A1B3-9A191B701E75}" type="datetimeFigureOut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D317-353B-4F01-9A61-CA35A67DF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609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83C4-13B7-4D66-A1B3-9A191B701E75}" type="datetimeFigureOut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D317-353B-4F01-9A61-CA35A67DF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2591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83C4-13B7-4D66-A1B3-9A191B701E75}" type="datetimeFigureOut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D317-353B-4F01-9A61-CA35A67DF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103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83C4-13B7-4D66-A1B3-9A191B701E75}" type="datetimeFigureOut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D317-353B-4F01-9A61-CA35A67DF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9631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83C4-13B7-4D66-A1B3-9A191B701E75}" type="datetimeFigureOut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D317-353B-4F01-9A61-CA35A67DF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610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83C4-13B7-4D66-A1B3-9A191B701E75}" type="datetimeFigureOut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D317-353B-4F01-9A61-CA35A67DF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84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83C4-13B7-4D66-A1B3-9A191B701E75}" type="datetimeFigureOut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D317-353B-4F01-9A61-CA35A67DF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2152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83C4-13B7-4D66-A1B3-9A191B701E75}" type="datetimeFigureOut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D317-353B-4F01-9A61-CA35A67DF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43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83C4-13B7-4D66-A1B3-9A191B701E75}" type="datetimeFigureOut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D317-353B-4F01-9A61-CA35A67DF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2530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83C4-13B7-4D66-A1B3-9A191B701E75}" type="datetimeFigureOut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D317-353B-4F01-9A61-CA35A67DF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706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83C4-13B7-4D66-A1B3-9A191B701E75}" type="datetimeFigureOut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D317-353B-4F01-9A61-CA35A67DF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289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C83C4-13B7-4D66-A1B3-9A191B701E75}" type="datetimeFigureOut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8D317-353B-4F01-9A61-CA35A67DF3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65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7BC30E2-2DC5-4E29-BC88-570D78E42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43" t="14170" r="18343" b="35975"/>
          <a:stretch/>
        </p:blipFill>
        <p:spPr>
          <a:xfrm>
            <a:off x="226828" y="829339"/>
            <a:ext cx="11738344" cy="519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82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62D61609-8DE8-4157-9439-064E01B046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45" t="14321" b="7161"/>
          <a:stretch/>
        </p:blipFill>
        <p:spPr>
          <a:xfrm>
            <a:off x="45153" y="8693"/>
            <a:ext cx="12169423" cy="6885903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3B4FE14-6044-4021-AC81-8CCA1CB8D7E9}"/>
              </a:ext>
            </a:extLst>
          </p:cNvPr>
          <p:cNvSpPr/>
          <p:nvPr/>
        </p:nvSpPr>
        <p:spPr>
          <a:xfrm>
            <a:off x="3996267" y="40041"/>
            <a:ext cx="1367163" cy="378976"/>
          </a:xfrm>
          <a:prstGeom prst="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FAB941C1-159C-4DD2-B4B6-740FF675316E}"/>
              </a:ext>
            </a:extLst>
          </p:cNvPr>
          <p:cNvCxnSpPr>
            <a:cxnSpLocks/>
          </p:cNvCxnSpPr>
          <p:nvPr/>
        </p:nvCxnSpPr>
        <p:spPr>
          <a:xfrm flipH="1" flipV="1">
            <a:off x="5363430" y="541867"/>
            <a:ext cx="3396749" cy="3036711"/>
          </a:xfrm>
          <a:prstGeom prst="straightConnector1">
            <a:avLst/>
          </a:prstGeom>
          <a:ln w="152400">
            <a:solidFill>
              <a:schemeClr val="accent2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C3F14EDA-E58E-4DB3-B44B-B6156A5F0CD0}"/>
              </a:ext>
            </a:extLst>
          </p:cNvPr>
          <p:cNvSpPr/>
          <p:nvPr/>
        </p:nvSpPr>
        <p:spPr>
          <a:xfrm>
            <a:off x="8652086" y="3427136"/>
            <a:ext cx="3301264" cy="1875819"/>
          </a:xfrm>
          <a:prstGeom prst="wedgeRoundRectCallout">
            <a:avLst>
              <a:gd name="adj1" fmla="val 26416"/>
              <a:gd name="adj2" fmla="val -46369"/>
              <a:gd name="adj3" fmla="val 1666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著者を限定した</a:t>
            </a:r>
            <a:endParaRPr kumimoji="1" lang="en-US" altLang="ja-JP" sz="3200" b="1" dirty="0"/>
          </a:p>
          <a:p>
            <a:pPr algn="ctr"/>
            <a:r>
              <a:rPr kumimoji="1" lang="ja-JP" altLang="en-US" sz="3200" b="1" dirty="0"/>
              <a:t>際の件数：</a:t>
            </a:r>
            <a:endParaRPr kumimoji="1" lang="en-US" altLang="ja-JP" sz="3200" b="1" dirty="0"/>
          </a:p>
          <a:p>
            <a:pPr algn="ctr"/>
            <a:endParaRPr kumimoji="1" lang="en-US" altLang="ja-JP" sz="32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ABFFAE3-6A9B-4AEE-9079-51B96C7A45A9}"/>
              </a:ext>
            </a:extLst>
          </p:cNvPr>
          <p:cNvSpPr txBox="1"/>
          <p:nvPr/>
        </p:nvSpPr>
        <p:spPr>
          <a:xfrm>
            <a:off x="7833193" y="4510364"/>
            <a:ext cx="4892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</a:t>
            </a:r>
            <a:r>
              <a:rPr kumimoji="1" lang="ja-JP" altLang="en-US" sz="48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件</a:t>
            </a:r>
            <a:endParaRPr kumimoji="1" lang="ja-JP" altLang="en-US" sz="36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5900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62D61609-8DE8-4157-9439-064E01B046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45" t="14321" b="7161"/>
          <a:stretch/>
        </p:blipFill>
        <p:spPr>
          <a:xfrm>
            <a:off x="45153" y="8693"/>
            <a:ext cx="12169423" cy="6885903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6434F605-95F5-47B6-803F-C4BC68FDFB9D}"/>
              </a:ext>
            </a:extLst>
          </p:cNvPr>
          <p:cNvSpPr/>
          <p:nvPr/>
        </p:nvSpPr>
        <p:spPr>
          <a:xfrm>
            <a:off x="256822" y="1546577"/>
            <a:ext cx="262467" cy="180623"/>
          </a:xfrm>
          <a:prstGeom prst="roundRect">
            <a:avLst/>
          </a:prstGeom>
          <a:solidFill>
            <a:srgbClr val="FF00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A4A76BB8-C4C0-43C7-BB71-5D5DD87FCC44}"/>
              </a:ext>
            </a:extLst>
          </p:cNvPr>
          <p:cNvSpPr/>
          <p:nvPr/>
        </p:nvSpPr>
        <p:spPr>
          <a:xfrm>
            <a:off x="3882909" y="2449286"/>
            <a:ext cx="3878605" cy="1360714"/>
          </a:xfrm>
          <a:prstGeom prst="wedgeRoundRectCallout">
            <a:avLst>
              <a:gd name="adj1" fmla="val -138637"/>
              <a:gd name="adj2" fmla="val -105218"/>
              <a:gd name="adj3" fmla="val 16667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/>
              <a:t>｢</a:t>
            </a:r>
            <a:r>
              <a:rPr kumimoji="1" lang="ja-JP" altLang="en-US" sz="3200" b="1" dirty="0">
                <a:solidFill>
                  <a:srgbClr val="FFFF00"/>
                </a:solidFill>
              </a:rPr>
              <a:t>✖</a:t>
            </a:r>
            <a:r>
              <a:rPr kumimoji="1" lang="en-US" altLang="ja-JP" sz="3200" b="1" dirty="0"/>
              <a:t>｣</a:t>
            </a:r>
            <a:r>
              <a:rPr kumimoji="1" lang="ja-JP" altLang="en-US" sz="3200" b="1" dirty="0"/>
              <a:t>で前の検索</a:t>
            </a:r>
            <a:endParaRPr kumimoji="1" lang="en-US" altLang="ja-JP" sz="3200" b="1" dirty="0"/>
          </a:p>
          <a:p>
            <a:pPr algn="ctr"/>
            <a:r>
              <a:rPr kumimoji="1" lang="ja-JP" altLang="en-US" sz="3200" b="1" dirty="0"/>
              <a:t>結果に戻れます</a:t>
            </a:r>
          </a:p>
        </p:txBody>
      </p:sp>
    </p:spTree>
    <p:extLst>
      <p:ext uri="{BB962C8B-B14F-4D97-AF65-F5344CB8AC3E}">
        <p14:creationId xmlns:p14="http://schemas.microsoft.com/office/powerpoint/2010/main" val="39427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F2D4AAD-6CD7-4B69-ACD2-8C20C7FBEF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52" t="14486" b="6832"/>
          <a:stretch/>
        </p:blipFill>
        <p:spPr>
          <a:xfrm>
            <a:off x="45153" y="8693"/>
            <a:ext cx="12169423" cy="6892162"/>
          </a:xfrm>
          <a:prstGeom prst="rect">
            <a:avLst/>
          </a:prstGeom>
        </p:spPr>
      </p:pic>
      <p:sp>
        <p:nvSpPr>
          <p:cNvPr id="4" name="矢印: 下 3">
            <a:extLst>
              <a:ext uri="{FF2B5EF4-FFF2-40B4-BE49-F238E27FC236}">
                <a16:creationId xmlns:a16="http://schemas.microsoft.com/office/drawing/2014/main" id="{2EEBDD06-017F-418A-BABF-94A2AEDB8E75}"/>
              </a:ext>
            </a:extLst>
          </p:cNvPr>
          <p:cNvSpPr/>
          <p:nvPr/>
        </p:nvSpPr>
        <p:spPr>
          <a:xfrm rot="10800000">
            <a:off x="11435644" y="1794933"/>
            <a:ext cx="395112" cy="3668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757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3B240F7-3311-4610-961A-05741B346A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96" t="14650" b="6996"/>
          <a:stretch/>
        </p:blipFill>
        <p:spPr>
          <a:xfrm>
            <a:off x="33864" y="-1"/>
            <a:ext cx="12230904" cy="6849307"/>
          </a:xfrm>
          <a:prstGeom prst="rect">
            <a:avLst/>
          </a:prstGeom>
          <a:ln>
            <a:noFill/>
          </a:ln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F19A2432-CD18-41BB-B6AE-5F1DFE8CBDF8}"/>
              </a:ext>
            </a:extLst>
          </p:cNvPr>
          <p:cNvSpPr/>
          <p:nvPr/>
        </p:nvSpPr>
        <p:spPr>
          <a:xfrm>
            <a:off x="857956" y="1761067"/>
            <a:ext cx="688622" cy="259644"/>
          </a:xfrm>
          <a:prstGeom prst="roundRect">
            <a:avLst/>
          </a:prstGeom>
          <a:solidFill>
            <a:srgbClr val="FF00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68A48A33-0830-4C33-AF44-D20CDF2B4B38}"/>
              </a:ext>
            </a:extLst>
          </p:cNvPr>
          <p:cNvSpPr/>
          <p:nvPr/>
        </p:nvSpPr>
        <p:spPr>
          <a:xfrm>
            <a:off x="3882909" y="2449286"/>
            <a:ext cx="3878605" cy="1896936"/>
          </a:xfrm>
          <a:prstGeom prst="wedgeRoundRectCallout">
            <a:avLst>
              <a:gd name="adj1" fmla="val -111277"/>
              <a:gd name="adj2" fmla="val -74973"/>
              <a:gd name="adj3" fmla="val 16667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タブを切り替え</a:t>
            </a:r>
            <a:r>
              <a:rPr kumimoji="1" lang="ja-JP" altLang="en-US" sz="3200" b="1" dirty="0"/>
              <a:t>て</a:t>
            </a:r>
            <a:endParaRPr kumimoji="1" lang="en-US" altLang="ja-JP" sz="3200" b="1" dirty="0"/>
          </a:p>
          <a:p>
            <a:pPr algn="ctr"/>
            <a:r>
              <a:rPr kumimoji="1" lang="ja-JP" altLang="en-US" sz="36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学園全体の検索</a:t>
            </a:r>
            <a:endParaRPr kumimoji="1" lang="en-US" altLang="ja-JP" sz="3600" dirty="0">
              <a:solidFill>
                <a:srgbClr val="FFFF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36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結果</a:t>
            </a:r>
            <a:r>
              <a:rPr kumimoji="1" lang="ja-JP" altLang="en-US" sz="3200" b="1" dirty="0"/>
              <a:t>が見られます</a:t>
            </a:r>
          </a:p>
        </p:txBody>
      </p:sp>
    </p:spTree>
    <p:extLst>
      <p:ext uri="{BB962C8B-B14F-4D97-AF65-F5344CB8AC3E}">
        <p14:creationId xmlns:p14="http://schemas.microsoft.com/office/powerpoint/2010/main" val="394730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F7CC1EC-845C-4893-A447-4365723BE3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59" t="14650" b="7984"/>
          <a:stretch/>
        </p:blipFill>
        <p:spPr>
          <a:xfrm>
            <a:off x="33864" y="8694"/>
            <a:ext cx="12230904" cy="6802988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7B6DD73-8B24-4D7F-8A7F-F01482F43520}"/>
              </a:ext>
            </a:extLst>
          </p:cNvPr>
          <p:cNvSpPr/>
          <p:nvPr/>
        </p:nvSpPr>
        <p:spPr>
          <a:xfrm>
            <a:off x="3996267" y="2918707"/>
            <a:ext cx="1367163" cy="378976"/>
          </a:xfrm>
          <a:prstGeom prst="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82091973-CEE0-4D8D-985C-AC7E1F5B9BB2}"/>
              </a:ext>
            </a:extLst>
          </p:cNvPr>
          <p:cNvCxnSpPr>
            <a:cxnSpLocks/>
          </p:cNvCxnSpPr>
          <p:nvPr/>
        </p:nvCxnSpPr>
        <p:spPr>
          <a:xfrm flipH="1" flipV="1">
            <a:off x="5497690" y="3206045"/>
            <a:ext cx="3301263" cy="620888"/>
          </a:xfrm>
          <a:prstGeom prst="straightConnector1">
            <a:avLst/>
          </a:prstGeom>
          <a:ln w="152400">
            <a:solidFill>
              <a:schemeClr val="accent2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4615588D-AC61-4203-AD2F-B78C510EFECF}"/>
              </a:ext>
            </a:extLst>
          </p:cNvPr>
          <p:cNvSpPr/>
          <p:nvPr/>
        </p:nvSpPr>
        <p:spPr>
          <a:xfrm>
            <a:off x="8652086" y="3427136"/>
            <a:ext cx="3301264" cy="1875819"/>
          </a:xfrm>
          <a:prstGeom prst="wedgeRoundRectCallout">
            <a:avLst>
              <a:gd name="adj1" fmla="val 26416"/>
              <a:gd name="adj2" fmla="val -46369"/>
              <a:gd name="adj3" fmla="val 1666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学園内図書館</a:t>
            </a:r>
            <a:endParaRPr kumimoji="1" lang="en-US" altLang="ja-JP" sz="3200" b="1" dirty="0"/>
          </a:p>
          <a:p>
            <a:pPr algn="ctr"/>
            <a:r>
              <a:rPr kumimoji="1" lang="ja-JP" altLang="en-US" sz="3200" b="1" dirty="0"/>
              <a:t>全体での件数：</a:t>
            </a:r>
            <a:endParaRPr kumimoji="1" lang="en-US" altLang="ja-JP" sz="3200" b="1" dirty="0"/>
          </a:p>
          <a:p>
            <a:pPr algn="ctr"/>
            <a:endParaRPr kumimoji="1" lang="en-US" altLang="ja-JP" sz="32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A77772C-F529-43B2-9F6A-67E6B1D21F11}"/>
              </a:ext>
            </a:extLst>
          </p:cNvPr>
          <p:cNvSpPr txBox="1"/>
          <p:nvPr/>
        </p:nvSpPr>
        <p:spPr>
          <a:xfrm>
            <a:off x="8398933" y="4510364"/>
            <a:ext cx="3865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33</a:t>
            </a:r>
            <a:r>
              <a:rPr kumimoji="1" lang="ja-JP" altLang="en-US" sz="48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件</a:t>
            </a:r>
            <a:endParaRPr kumimoji="1" lang="ja-JP" altLang="en-US" sz="3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5FAEF3BF-BB3F-4EC1-987A-ABCA1BECC33D}"/>
              </a:ext>
            </a:extLst>
          </p:cNvPr>
          <p:cNvSpPr/>
          <p:nvPr/>
        </p:nvSpPr>
        <p:spPr>
          <a:xfrm>
            <a:off x="609600" y="1648177"/>
            <a:ext cx="1027289" cy="541867"/>
          </a:xfrm>
          <a:prstGeom prst="ellipse">
            <a:avLst/>
          </a:prstGeom>
          <a:noFill/>
          <a:ln w="76200">
            <a:solidFill>
              <a:srgbClr val="00CC6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吹き出し: 円形 14">
            <a:extLst>
              <a:ext uri="{FF2B5EF4-FFF2-40B4-BE49-F238E27FC236}">
                <a16:creationId xmlns:a16="http://schemas.microsoft.com/office/drawing/2014/main" id="{1D23EAA7-4AC9-4FAB-9D9E-93819A7FE271}"/>
              </a:ext>
            </a:extLst>
          </p:cNvPr>
          <p:cNvSpPr/>
          <p:nvPr/>
        </p:nvSpPr>
        <p:spPr>
          <a:xfrm>
            <a:off x="1546578" y="140264"/>
            <a:ext cx="4143022" cy="2049779"/>
          </a:xfrm>
          <a:prstGeom prst="wedgeEllipseCallout">
            <a:avLst>
              <a:gd name="adj1" fmla="val -46724"/>
              <a:gd name="adj2" fmla="val 34264"/>
            </a:avLst>
          </a:prstGeom>
          <a:solidFill>
            <a:srgbClr val="00CC66">
              <a:alpha val="94902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8DB628A-7058-4D06-83F1-26907B9DEC47}"/>
              </a:ext>
            </a:extLst>
          </p:cNvPr>
          <p:cNvSpPr txBox="1"/>
          <p:nvPr/>
        </p:nvSpPr>
        <p:spPr>
          <a:xfrm>
            <a:off x="1636889" y="666719"/>
            <a:ext cx="394546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1" lang="ja-JP" altLang="en-US" sz="32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タブが切り替わった</a:t>
            </a:r>
            <a:endParaRPr kumimoji="1" lang="en-US" altLang="ja-JP" sz="3200" dirty="0">
              <a:solidFill>
                <a:srgbClr val="FFFF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 algn="ctr"/>
            <a:r>
              <a:rPr kumimoji="1" lang="ja-JP" altLang="en-US" sz="3200" b="1" dirty="0">
                <a:solidFill>
                  <a:prstClr val="white"/>
                </a:solidFill>
              </a:rPr>
              <a:t>ことが確認できます</a:t>
            </a:r>
            <a:endParaRPr kumimoji="1" lang="en-US" altLang="ja-JP" sz="3200" b="1" dirty="0">
              <a:solidFill>
                <a:prstClr val="white"/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83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3" grpId="0" animBg="1"/>
      <p:bldP spid="15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F7CC1EC-845C-4893-A447-4365723BE3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59" t="14650" b="7984"/>
          <a:stretch/>
        </p:blipFill>
        <p:spPr>
          <a:xfrm>
            <a:off x="33864" y="8694"/>
            <a:ext cx="12230904" cy="6802988"/>
          </a:xfrm>
          <a:prstGeom prst="rect">
            <a:avLst/>
          </a:prstGeom>
        </p:spPr>
      </p:pic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CF0ACCCF-5C2E-41FE-B837-EF4C0E8610A9}"/>
              </a:ext>
            </a:extLst>
          </p:cNvPr>
          <p:cNvSpPr/>
          <p:nvPr/>
        </p:nvSpPr>
        <p:spPr>
          <a:xfrm>
            <a:off x="3882909" y="2449286"/>
            <a:ext cx="3878605" cy="1896936"/>
          </a:xfrm>
          <a:prstGeom prst="wedgeRoundRectCallout">
            <a:avLst>
              <a:gd name="adj1" fmla="val -129323"/>
              <a:gd name="adj2" fmla="val -71997"/>
              <a:gd name="adj3" fmla="val 16667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再度タブを切り替え</a:t>
            </a:r>
            <a:r>
              <a:rPr kumimoji="1" lang="ja-JP" altLang="en-US" sz="3200" b="1" dirty="0"/>
              <a:t>て、</a:t>
            </a:r>
            <a:r>
              <a:rPr kumimoji="1" lang="ja-JP" altLang="en-US" sz="36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本校の検索</a:t>
            </a:r>
            <a:endParaRPr kumimoji="1" lang="en-US" altLang="ja-JP" sz="3600" dirty="0">
              <a:solidFill>
                <a:srgbClr val="FFFF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36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結果</a:t>
            </a:r>
            <a:r>
              <a:rPr kumimoji="1" lang="ja-JP" altLang="en-US" sz="3200" b="1" dirty="0"/>
              <a:t>に戻ります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78407200-6C46-46F0-90A5-FE545BC71899}"/>
              </a:ext>
            </a:extLst>
          </p:cNvPr>
          <p:cNvSpPr/>
          <p:nvPr/>
        </p:nvSpPr>
        <p:spPr>
          <a:xfrm>
            <a:off x="56442" y="1783645"/>
            <a:ext cx="688622" cy="259644"/>
          </a:xfrm>
          <a:prstGeom prst="roundRect">
            <a:avLst/>
          </a:prstGeom>
          <a:solidFill>
            <a:srgbClr val="FF00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98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F2D4AAD-6CD7-4B69-ACD2-8C20C7FBEF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52" t="14486" b="6832"/>
          <a:stretch/>
        </p:blipFill>
        <p:spPr>
          <a:xfrm>
            <a:off x="45153" y="8693"/>
            <a:ext cx="12169423" cy="6892162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A223E596-9A8E-40DB-8507-D35755AFA895}"/>
              </a:ext>
            </a:extLst>
          </p:cNvPr>
          <p:cNvSpPr/>
          <p:nvPr/>
        </p:nvSpPr>
        <p:spPr>
          <a:xfrm>
            <a:off x="2130777" y="1478845"/>
            <a:ext cx="6606823" cy="812800"/>
          </a:xfrm>
          <a:prstGeom prst="roundRect">
            <a:avLst/>
          </a:prstGeom>
          <a:solidFill>
            <a:srgbClr val="FF00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F12782D3-2282-47FD-A334-DF7034F38C51}"/>
              </a:ext>
            </a:extLst>
          </p:cNvPr>
          <p:cNvSpPr/>
          <p:nvPr/>
        </p:nvSpPr>
        <p:spPr>
          <a:xfrm>
            <a:off x="7980776" y="2691999"/>
            <a:ext cx="3878605" cy="1896936"/>
          </a:xfrm>
          <a:prstGeom prst="wedgeRoundRectCallout">
            <a:avLst>
              <a:gd name="adj1" fmla="val -173564"/>
              <a:gd name="adj2" fmla="val -100562"/>
              <a:gd name="adj3" fmla="val 16667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検索結果の</a:t>
            </a:r>
            <a:endParaRPr kumimoji="1" lang="en-US" altLang="ja-JP" sz="44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kumimoji="1" lang="en-US" altLang="ja-JP" sz="44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sz="44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番目</a:t>
            </a:r>
            <a:r>
              <a:rPr kumimoji="1" lang="ja-JP" altLang="en-US" sz="4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</a:t>
            </a:r>
            <a:r>
              <a:rPr kumimoji="1" lang="ja-JP" altLang="en-US" sz="44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タップ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58647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3CFB6E3-42BF-46BD-B3D5-B8EF102B12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74" t="14156" b="6996"/>
          <a:stretch/>
        </p:blipFill>
        <p:spPr>
          <a:xfrm>
            <a:off x="45153" y="8693"/>
            <a:ext cx="12169423" cy="6882118"/>
          </a:xfrm>
          <a:prstGeom prst="rect">
            <a:avLst/>
          </a:prstGeom>
        </p:spPr>
      </p:pic>
      <p:sp>
        <p:nvSpPr>
          <p:cNvPr id="2" name="矢印: 下 1">
            <a:extLst>
              <a:ext uri="{FF2B5EF4-FFF2-40B4-BE49-F238E27FC236}">
                <a16:creationId xmlns:a16="http://schemas.microsoft.com/office/drawing/2014/main" id="{E28D9BA9-A5B8-48D8-8269-0AFEEDE21543}"/>
              </a:ext>
            </a:extLst>
          </p:cNvPr>
          <p:cNvSpPr/>
          <p:nvPr/>
        </p:nvSpPr>
        <p:spPr>
          <a:xfrm>
            <a:off x="11435644" y="1794933"/>
            <a:ext cx="395112" cy="3668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974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02742C9-FDAE-480B-908B-D2805BF560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21" t="15309" b="9136"/>
          <a:stretch/>
        </p:blipFill>
        <p:spPr>
          <a:xfrm>
            <a:off x="124178" y="214488"/>
            <a:ext cx="12067822" cy="6028267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B704AF2-D1B3-41D6-9F64-E9EB9B14BF41}"/>
              </a:ext>
            </a:extLst>
          </p:cNvPr>
          <p:cNvSpPr/>
          <p:nvPr/>
        </p:nvSpPr>
        <p:spPr>
          <a:xfrm>
            <a:off x="1557867" y="5323241"/>
            <a:ext cx="1707444" cy="467958"/>
          </a:xfrm>
          <a:prstGeom prst="rect">
            <a:avLst/>
          </a:prstGeom>
          <a:noFill/>
          <a:ln w="76200" cap="flat" cmpd="sng" algn="ctr">
            <a:solidFill>
              <a:srgbClr val="00CC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吹き出し: 円形 6">
            <a:extLst>
              <a:ext uri="{FF2B5EF4-FFF2-40B4-BE49-F238E27FC236}">
                <a16:creationId xmlns:a16="http://schemas.microsoft.com/office/drawing/2014/main" id="{28D060EF-1D94-4D25-933C-3B36CBEE7E9C}"/>
              </a:ext>
            </a:extLst>
          </p:cNvPr>
          <p:cNvSpPr/>
          <p:nvPr/>
        </p:nvSpPr>
        <p:spPr>
          <a:xfrm>
            <a:off x="3364089" y="3707553"/>
            <a:ext cx="4143022" cy="2049779"/>
          </a:xfrm>
          <a:prstGeom prst="wedgeEllipseCallout">
            <a:avLst>
              <a:gd name="adj1" fmla="val -46724"/>
              <a:gd name="adj2" fmla="val 34264"/>
            </a:avLst>
          </a:prstGeom>
          <a:solidFill>
            <a:srgbClr val="00CC66">
              <a:alpha val="94902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5EEB11-E299-484A-A1BC-C5EC0B181C29}"/>
              </a:ext>
            </a:extLst>
          </p:cNvPr>
          <p:cNvSpPr txBox="1"/>
          <p:nvPr/>
        </p:nvSpPr>
        <p:spPr>
          <a:xfrm>
            <a:off x="3462867" y="3939429"/>
            <a:ext cx="394546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1" lang="ja-JP" altLang="en-US" sz="3200" b="1" dirty="0">
                <a:solidFill>
                  <a:schemeClr val="bg1"/>
                </a:solidFill>
                <a:latin typeface="+mn-ea"/>
              </a:rPr>
              <a:t>内容に「</a:t>
            </a:r>
            <a:r>
              <a:rPr kumimoji="1" lang="ja-JP" altLang="en-US" sz="36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夢十夜</a:t>
            </a:r>
            <a:r>
              <a:rPr kumimoji="1" lang="ja-JP" altLang="en-US" sz="3200" b="1" dirty="0">
                <a:solidFill>
                  <a:schemeClr val="bg1"/>
                </a:solidFill>
                <a:latin typeface="+mn-ea"/>
              </a:rPr>
              <a:t>」</a:t>
            </a:r>
            <a:endParaRPr kumimoji="1" lang="en-US" altLang="ja-JP" sz="3200" b="1" dirty="0">
              <a:solidFill>
                <a:schemeClr val="bg1"/>
              </a:solidFill>
              <a:latin typeface="+mn-ea"/>
            </a:endParaRPr>
          </a:p>
          <a:p>
            <a:pPr lvl="0" algn="ctr"/>
            <a:r>
              <a:rPr kumimoji="1" lang="ja-JP" altLang="en-US" sz="3200" b="1" dirty="0">
                <a:solidFill>
                  <a:prstClr val="white"/>
                </a:solidFill>
              </a:rPr>
              <a:t>が含まれていること</a:t>
            </a:r>
            <a:endParaRPr kumimoji="1" lang="en-US" altLang="ja-JP" sz="3200" b="1" dirty="0">
              <a:solidFill>
                <a:prstClr val="white"/>
              </a:solidFill>
            </a:endParaRPr>
          </a:p>
          <a:p>
            <a:pPr lvl="0" algn="ctr"/>
            <a:r>
              <a:rPr kumimoji="1" lang="ja-JP" altLang="en-US" sz="3200" b="1" dirty="0">
                <a:solidFill>
                  <a:prstClr val="white"/>
                </a:solidFill>
              </a:rPr>
              <a:t>がわかります</a:t>
            </a:r>
            <a:endParaRPr kumimoji="1" lang="en-US" altLang="ja-JP" sz="3200" b="1" dirty="0">
              <a:solidFill>
                <a:prstClr val="white"/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278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02742C9-FDAE-480B-908B-D2805BF560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21" t="15309" b="9136"/>
          <a:stretch/>
        </p:blipFill>
        <p:spPr>
          <a:xfrm>
            <a:off x="124178" y="214488"/>
            <a:ext cx="12067822" cy="6028267"/>
          </a:xfrm>
          <a:prstGeom prst="rect">
            <a:avLst/>
          </a:prstGeom>
        </p:spPr>
      </p:pic>
      <p:sp>
        <p:nvSpPr>
          <p:cNvPr id="9" name="矢印: 下 8">
            <a:extLst>
              <a:ext uri="{FF2B5EF4-FFF2-40B4-BE49-F238E27FC236}">
                <a16:creationId xmlns:a16="http://schemas.microsoft.com/office/drawing/2014/main" id="{B58297A4-EEBC-4524-A944-A496570E9F3B}"/>
              </a:ext>
            </a:extLst>
          </p:cNvPr>
          <p:cNvSpPr/>
          <p:nvPr/>
        </p:nvSpPr>
        <p:spPr>
          <a:xfrm rot="10800000">
            <a:off x="11435644" y="1794933"/>
            <a:ext cx="395112" cy="3668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49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7BC30E2-2DC5-4E29-BC88-570D78E42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43" t="14170" r="18343" b="35975"/>
          <a:stretch/>
        </p:blipFill>
        <p:spPr>
          <a:xfrm>
            <a:off x="226828" y="829339"/>
            <a:ext cx="11738344" cy="5199322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7D1B3321-8AAF-4504-A8B3-DBADDABC17C3}"/>
              </a:ext>
            </a:extLst>
          </p:cNvPr>
          <p:cNvSpPr/>
          <p:nvPr/>
        </p:nvSpPr>
        <p:spPr>
          <a:xfrm>
            <a:off x="531627" y="4072269"/>
            <a:ext cx="6422065" cy="404038"/>
          </a:xfrm>
          <a:prstGeom prst="roundRect">
            <a:avLst/>
          </a:prstGeom>
          <a:solidFill>
            <a:srgbClr val="FF00FF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463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3CFB6E3-42BF-46BD-B3D5-B8EF102B12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74" t="14156" b="6996"/>
          <a:stretch/>
        </p:blipFill>
        <p:spPr>
          <a:xfrm>
            <a:off x="45153" y="8693"/>
            <a:ext cx="12169423" cy="6882118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CD4CE93-79B9-4813-A217-1E7BB37A676B}"/>
              </a:ext>
            </a:extLst>
          </p:cNvPr>
          <p:cNvSpPr/>
          <p:nvPr/>
        </p:nvSpPr>
        <p:spPr>
          <a:xfrm>
            <a:off x="2009422" y="739952"/>
            <a:ext cx="4334934" cy="620888"/>
          </a:xfrm>
          <a:prstGeom prst="rect">
            <a:avLst/>
          </a:prstGeom>
          <a:noFill/>
          <a:ln w="76200" cap="flat" cmpd="sng" algn="ctr">
            <a:solidFill>
              <a:srgbClr val="00CC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0EC013C2-3959-4979-96A7-F45ADBC39997}"/>
              </a:ext>
            </a:extLst>
          </p:cNvPr>
          <p:cNvCxnSpPr>
            <a:cxnSpLocks/>
          </p:cNvCxnSpPr>
          <p:nvPr/>
        </p:nvCxnSpPr>
        <p:spPr>
          <a:xfrm flipH="1">
            <a:off x="6344358" y="1050396"/>
            <a:ext cx="2307728" cy="0"/>
          </a:xfrm>
          <a:prstGeom prst="straightConnector1">
            <a:avLst/>
          </a:prstGeom>
          <a:ln w="152400">
            <a:solidFill>
              <a:srgbClr val="00CC66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A1DA35B7-7320-4AA2-B55F-5B5A5D54AEEF}"/>
              </a:ext>
            </a:extLst>
          </p:cNvPr>
          <p:cNvSpPr/>
          <p:nvPr/>
        </p:nvSpPr>
        <p:spPr>
          <a:xfrm>
            <a:off x="8652086" y="293512"/>
            <a:ext cx="3301264" cy="1941688"/>
          </a:xfrm>
          <a:prstGeom prst="wedgeRoundRectCallout">
            <a:avLst>
              <a:gd name="adj1" fmla="val 26416"/>
              <a:gd name="adj2" fmla="val -46369"/>
              <a:gd name="adj3" fmla="val 16667"/>
            </a:avLst>
          </a:prstGeom>
          <a:solidFill>
            <a:srgbClr val="00CC66"/>
          </a:solidFill>
          <a:ln>
            <a:solidFill>
              <a:srgbClr val="00CC6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タイトルの下に</a:t>
            </a:r>
            <a:r>
              <a:rPr kumimoji="1" lang="en-US" altLang="ja-JP" sz="3200" b="1" dirty="0"/>
              <a:t>｢</a:t>
            </a:r>
            <a:r>
              <a:rPr kumimoji="1" lang="ja-JP" altLang="en-US" sz="32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文庫</a:t>
            </a:r>
            <a:r>
              <a:rPr kumimoji="1" lang="en-US" altLang="ja-JP" sz="3200" b="1" dirty="0"/>
              <a:t>｣</a:t>
            </a:r>
            <a:r>
              <a:rPr kumimoji="1" lang="ja-JP" altLang="en-US" sz="3200" b="1" dirty="0"/>
              <a:t>･「</a:t>
            </a:r>
            <a:r>
              <a:rPr kumimoji="1" lang="ja-JP" altLang="en-US" sz="32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新書</a:t>
            </a:r>
            <a:r>
              <a:rPr kumimoji="1" lang="en-US" altLang="ja-JP" sz="3200" b="1" dirty="0"/>
              <a:t>｣</a:t>
            </a:r>
            <a:r>
              <a:rPr kumimoji="1" lang="ja-JP" altLang="en-US" sz="3200" b="1" dirty="0"/>
              <a:t>の文字</a:t>
            </a:r>
            <a:r>
              <a:rPr kumimoji="1" lang="ja-JP" altLang="en-US" sz="36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なし</a:t>
            </a:r>
            <a:endParaRPr kumimoji="1" lang="en-US" altLang="ja-JP" sz="3200" dirty="0">
              <a:solidFill>
                <a:srgbClr val="FFFF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9A6315D0-1FC7-4D3E-AF0A-BD3856C742E8}"/>
              </a:ext>
            </a:extLst>
          </p:cNvPr>
          <p:cNvCxnSpPr>
            <a:cxnSpLocks/>
          </p:cNvCxnSpPr>
          <p:nvPr/>
        </p:nvCxnSpPr>
        <p:spPr>
          <a:xfrm flipH="1">
            <a:off x="3826933" y="4408841"/>
            <a:ext cx="4825153" cy="0"/>
          </a:xfrm>
          <a:prstGeom prst="straightConnector1">
            <a:avLst/>
          </a:prstGeom>
          <a:ln w="152400">
            <a:solidFill>
              <a:srgbClr val="0099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BCA9D7A3-6A14-4E45-8283-F86FA9FC02D9}"/>
              </a:ext>
            </a:extLst>
          </p:cNvPr>
          <p:cNvSpPr/>
          <p:nvPr/>
        </p:nvSpPr>
        <p:spPr>
          <a:xfrm>
            <a:off x="8652086" y="3403599"/>
            <a:ext cx="3301264" cy="1941688"/>
          </a:xfrm>
          <a:prstGeom prst="wedgeRoundRectCallout">
            <a:avLst>
              <a:gd name="adj1" fmla="val 26416"/>
              <a:gd name="adj2" fmla="val -46369"/>
              <a:gd name="adj3" fmla="val 16667"/>
            </a:avLst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請求記号</a:t>
            </a:r>
            <a:r>
              <a:rPr kumimoji="1" lang="ja-JP" altLang="en-US" sz="4000" b="1" dirty="0"/>
              <a:t>を参照して</a:t>
            </a:r>
            <a:endParaRPr kumimoji="1" lang="en-US" altLang="ja-JP" sz="4000" b="1" dirty="0"/>
          </a:p>
          <a:p>
            <a:pPr algn="ctr"/>
            <a:r>
              <a:rPr kumimoji="1" lang="ja-JP" altLang="en-US" sz="4000" b="1" dirty="0"/>
              <a:t>書架を探す</a:t>
            </a:r>
            <a:endParaRPr kumimoji="1" lang="en-US" altLang="ja-JP" sz="4000" b="1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FC481B5-7EDD-4393-BAD9-30CA98E060EF}"/>
              </a:ext>
            </a:extLst>
          </p:cNvPr>
          <p:cNvSpPr/>
          <p:nvPr/>
        </p:nvSpPr>
        <p:spPr>
          <a:xfrm>
            <a:off x="2754489" y="4233335"/>
            <a:ext cx="993422" cy="428976"/>
          </a:xfrm>
          <a:prstGeom prst="rect">
            <a:avLst/>
          </a:prstGeom>
          <a:noFill/>
          <a:ln w="762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下 19">
            <a:extLst>
              <a:ext uri="{FF2B5EF4-FFF2-40B4-BE49-F238E27FC236}">
                <a16:creationId xmlns:a16="http://schemas.microsoft.com/office/drawing/2014/main" id="{1AB74238-A192-464E-8895-EEF83D49534B}"/>
              </a:ext>
            </a:extLst>
          </p:cNvPr>
          <p:cNvSpPr/>
          <p:nvPr/>
        </p:nvSpPr>
        <p:spPr>
          <a:xfrm>
            <a:off x="9956800" y="2235200"/>
            <a:ext cx="869244" cy="1168399"/>
          </a:xfrm>
          <a:prstGeom prst="downArrow">
            <a:avLst/>
          </a:prstGeom>
          <a:gradFill>
            <a:gsLst>
              <a:gs pos="0">
                <a:srgbClr val="00CC66"/>
              </a:gs>
              <a:gs pos="90000">
                <a:srgbClr val="0099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12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3CFB6E3-42BF-46BD-B3D5-B8EF102B12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74" t="14156" b="6996"/>
          <a:stretch/>
        </p:blipFill>
        <p:spPr>
          <a:xfrm>
            <a:off x="45153" y="8693"/>
            <a:ext cx="12169423" cy="6882118"/>
          </a:xfrm>
          <a:prstGeom prst="rect">
            <a:avLst/>
          </a:prstGeom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F7007534-1BA3-48A8-A1DE-A3DBCAF675BA}"/>
              </a:ext>
            </a:extLst>
          </p:cNvPr>
          <p:cNvSpPr/>
          <p:nvPr/>
        </p:nvSpPr>
        <p:spPr>
          <a:xfrm>
            <a:off x="2698042" y="553156"/>
            <a:ext cx="1399825" cy="237066"/>
          </a:xfrm>
          <a:prstGeom prst="roundRect">
            <a:avLst/>
          </a:prstGeom>
          <a:solidFill>
            <a:srgbClr val="FF00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D61A6404-D1B6-48B8-A979-6B29F03C99A7}"/>
              </a:ext>
            </a:extLst>
          </p:cNvPr>
          <p:cNvSpPr/>
          <p:nvPr/>
        </p:nvSpPr>
        <p:spPr>
          <a:xfrm>
            <a:off x="3882909" y="2449286"/>
            <a:ext cx="3878605" cy="1896936"/>
          </a:xfrm>
          <a:prstGeom prst="wedgeRoundRectCallout">
            <a:avLst>
              <a:gd name="adj1" fmla="val -53940"/>
              <a:gd name="adj2" fmla="val -140435"/>
              <a:gd name="adj3" fmla="val 16667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タップすると</a:t>
            </a:r>
            <a:endParaRPr kumimoji="1" lang="en-US" altLang="ja-JP" sz="3200" b="1" dirty="0"/>
          </a:p>
          <a:p>
            <a:pPr algn="ctr"/>
            <a:r>
              <a:rPr kumimoji="1" lang="ja-JP" altLang="en-US" sz="36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検索結果一覧</a:t>
            </a:r>
            <a:r>
              <a:rPr kumimoji="1" lang="ja-JP" altLang="en-US" sz="3200" b="1" dirty="0"/>
              <a:t>へ</a:t>
            </a:r>
            <a:endParaRPr kumimoji="1" lang="en-US" altLang="ja-JP" sz="3200" b="1" dirty="0"/>
          </a:p>
          <a:p>
            <a:pPr algn="ctr"/>
            <a:r>
              <a:rPr kumimoji="1" lang="ja-JP" altLang="en-US" sz="3200" b="1" dirty="0"/>
              <a:t>戻ります</a:t>
            </a:r>
            <a:endParaRPr kumimoji="1" lang="en-US" altLang="ja-JP" sz="3200" b="1" dirty="0"/>
          </a:p>
        </p:txBody>
      </p:sp>
    </p:spTree>
    <p:extLst>
      <p:ext uri="{BB962C8B-B14F-4D97-AF65-F5344CB8AC3E}">
        <p14:creationId xmlns:p14="http://schemas.microsoft.com/office/powerpoint/2010/main" val="159790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F2D4AAD-6CD7-4B69-ACD2-8C20C7FBEF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52" t="14486" b="6832"/>
          <a:stretch/>
        </p:blipFill>
        <p:spPr>
          <a:xfrm>
            <a:off x="45153" y="8693"/>
            <a:ext cx="12169423" cy="6892162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A223E596-9A8E-40DB-8507-D35755AFA895}"/>
              </a:ext>
            </a:extLst>
          </p:cNvPr>
          <p:cNvSpPr/>
          <p:nvPr/>
        </p:nvSpPr>
        <p:spPr>
          <a:xfrm>
            <a:off x="2130777" y="2302933"/>
            <a:ext cx="6606823" cy="666046"/>
          </a:xfrm>
          <a:prstGeom prst="roundRect">
            <a:avLst/>
          </a:prstGeom>
          <a:solidFill>
            <a:srgbClr val="FF00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F12782D3-2282-47FD-A334-DF7034F38C51}"/>
              </a:ext>
            </a:extLst>
          </p:cNvPr>
          <p:cNvSpPr/>
          <p:nvPr/>
        </p:nvSpPr>
        <p:spPr>
          <a:xfrm>
            <a:off x="7980776" y="2691999"/>
            <a:ext cx="3878605" cy="1896936"/>
          </a:xfrm>
          <a:prstGeom prst="wedgeRoundRectCallout">
            <a:avLst>
              <a:gd name="adj1" fmla="val -167161"/>
              <a:gd name="adj2" fmla="val -57119"/>
              <a:gd name="adj3" fmla="val 16667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検索結果の</a:t>
            </a:r>
            <a:endParaRPr kumimoji="1" lang="en-US" altLang="ja-JP" sz="44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kumimoji="1" lang="en-US" altLang="ja-JP" sz="44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r>
              <a:rPr kumimoji="1" lang="ja-JP" altLang="en-US" sz="44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番目</a:t>
            </a:r>
            <a:r>
              <a:rPr kumimoji="1" lang="ja-JP" altLang="en-US" sz="4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</a:t>
            </a:r>
            <a:r>
              <a:rPr kumimoji="1" lang="ja-JP" altLang="en-US" sz="44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タップ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88617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E9977738-3564-46A9-A1E2-56380F9B84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96" t="14156" b="7325"/>
          <a:stretch/>
        </p:blipFill>
        <p:spPr>
          <a:xfrm>
            <a:off x="45153" y="8693"/>
            <a:ext cx="12189774" cy="6840614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CD4CE93-79B9-4813-A217-1E7BB37A676B}"/>
              </a:ext>
            </a:extLst>
          </p:cNvPr>
          <p:cNvSpPr/>
          <p:nvPr/>
        </p:nvSpPr>
        <p:spPr>
          <a:xfrm>
            <a:off x="3826933" y="903176"/>
            <a:ext cx="801512" cy="333440"/>
          </a:xfrm>
          <a:prstGeom prst="rect">
            <a:avLst/>
          </a:prstGeom>
          <a:noFill/>
          <a:ln w="76200" cap="flat" cmpd="sng" algn="ctr">
            <a:solidFill>
              <a:srgbClr val="00CC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0EC013C2-3959-4979-96A7-F45ADBC39997}"/>
              </a:ext>
            </a:extLst>
          </p:cNvPr>
          <p:cNvCxnSpPr>
            <a:cxnSpLocks/>
          </p:cNvCxnSpPr>
          <p:nvPr/>
        </p:nvCxnSpPr>
        <p:spPr>
          <a:xfrm flipH="1">
            <a:off x="4718756" y="1050396"/>
            <a:ext cx="3933330" cy="0"/>
          </a:xfrm>
          <a:prstGeom prst="straightConnector1">
            <a:avLst/>
          </a:prstGeom>
          <a:ln w="152400">
            <a:solidFill>
              <a:srgbClr val="00CC66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A1DA35B7-7320-4AA2-B55F-5B5A5D54AEEF}"/>
              </a:ext>
            </a:extLst>
          </p:cNvPr>
          <p:cNvSpPr/>
          <p:nvPr/>
        </p:nvSpPr>
        <p:spPr>
          <a:xfrm>
            <a:off x="8652086" y="293512"/>
            <a:ext cx="3301264" cy="1941688"/>
          </a:xfrm>
          <a:prstGeom prst="wedgeRoundRectCallout">
            <a:avLst>
              <a:gd name="adj1" fmla="val 26416"/>
              <a:gd name="adj2" fmla="val -46369"/>
              <a:gd name="adj3" fmla="val 16667"/>
            </a:avLst>
          </a:prstGeom>
          <a:solidFill>
            <a:srgbClr val="00CC66"/>
          </a:solidFill>
          <a:ln>
            <a:solidFill>
              <a:srgbClr val="00CC6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タイトルの下に</a:t>
            </a:r>
            <a:r>
              <a:rPr kumimoji="1" lang="ja-JP" altLang="en-US" sz="4000" b="1" dirty="0"/>
              <a:t>「</a:t>
            </a:r>
            <a:r>
              <a:rPr kumimoji="1" lang="ja-JP" altLang="en-US" sz="40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文庫</a:t>
            </a:r>
            <a:r>
              <a:rPr kumimoji="1" lang="ja-JP" altLang="en-US" sz="4000" b="1" dirty="0"/>
              <a:t>」</a:t>
            </a:r>
            <a:endParaRPr kumimoji="1" lang="en-US" altLang="ja-JP" sz="4000" b="1" dirty="0"/>
          </a:p>
          <a:p>
            <a:pPr algn="ctr"/>
            <a:r>
              <a:rPr kumimoji="1" lang="ja-JP" altLang="en-US" sz="3200" b="1" dirty="0"/>
              <a:t>の文字</a:t>
            </a:r>
            <a:r>
              <a:rPr kumimoji="1" lang="ja-JP" altLang="en-US" sz="36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あり</a:t>
            </a:r>
            <a:endParaRPr kumimoji="1" lang="en-US" altLang="ja-JP" sz="3200" dirty="0">
              <a:solidFill>
                <a:srgbClr val="FFFF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9A6315D0-1FC7-4D3E-AF0A-BD3856C742E8}"/>
              </a:ext>
            </a:extLst>
          </p:cNvPr>
          <p:cNvCxnSpPr>
            <a:cxnSpLocks/>
          </p:cNvCxnSpPr>
          <p:nvPr/>
        </p:nvCxnSpPr>
        <p:spPr>
          <a:xfrm flipH="1" flipV="1">
            <a:off x="2799645" y="1320801"/>
            <a:ext cx="5949244" cy="3088039"/>
          </a:xfrm>
          <a:prstGeom prst="straightConnector1">
            <a:avLst/>
          </a:prstGeom>
          <a:ln w="152400">
            <a:solidFill>
              <a:srgbClr val="0099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BCA9D7A3-6A14-4E45-8283-F86FA9FC02D9}"/>
              </a:ext>
            </a:extLst>
          </p:cNvPr>
          <p:cNvSpPr/>
          <p:nvPr/>
        </p:nvSpPr>
        <p:spPr>
          <a:xfrm>
            <a:off x="8652086" y="3403599"/>
            <a:ext cx="3301264" cy="1941688"/>
          </a:xfrm>
          <a:prstGeom prst="wedgeRoundRectCallout">
            <a:avLst>
              <a:gd name="adj1" fmla="val 26416"/>
              <a:gd name="adj2" fmla="val -46369"/>
              <a:gd name="adj3" fmla="val 16667"/>
            </a:avLst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著者名</a:t>
            </a:r>
            <a:r>
              <a:rPr kumimoji="1" lang="ja-JP" altLang="en-US" sz="4000" b="1" dirty="0"/>
              <a:t>を参照して</a:t>
            </a:r>
            <a:r>
              <a:rPr kumimoji="1" lang="ja-JP" altLang="en-US" sz="40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文庫書架</a:t>
            </a:r>
            <a:r>
              <a:rPr kumimoji="1" lang="ja-JP" altLang="en-US" sz="4000" b="1" dirty="0"/>
              <a:t>を探す</a:t>
            </a:r>
            <a:endParaRPr kumimoji="1" lang="en-US" altLang="ja-JP" sz="4000" b="1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FC481B5-7EDD-4393-BAD9-30CA98E060EF}"/>
              </a:ext>
            </a:extLst>
          </p:cNvPr>
          <p:cNvSpPr/>
          <p:nvPr/>
        </p:nvSpPr>
        <p:spPr>
          <a:xfrm>
            <a:off x="1998133" y="914465"/>
            <a:ext cx="801512" cy="322151"/>
          </a:xfrm>
          <a:prstGeom prst="rect">
            <a:avLst/>
          </a:prstGeom>
          <a:noFill/>
          <a:ln w="762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下 19">
            <a:extLst>
              <a:ext uri="{FF2B5EF4-FFF2-40B4-BE49-F238E27FC236}">
                <a16:creationId xmlns:a16="http://schemas.microsoft.com/office/drawing/2014/main" id="{1AB74238-A192-464E-8895-EEF83D49534B}"/>
              </a:ext>
            </a:extLst>
          </p:cNvPr>
          <p:cNvSpPr/>
          <p:nvPr/>
        </p:nvSpPr>
        <p:spPr>
          <a:xfrm>
            <a:off x="9956800" y="2235200"/>
            <a:ext cx="869244" cy="1168399"/>
          </a:xfrm>
          <a:prstGeom prst="downArrow">
            <a:avLst/>
          </a:prstGeom>
          <a:gradFill>
            <a:gsLst>
              <a:gs pos="0">
                <a:srgbClr val="00CC66"/>
              </a:gs>
              <a:gs pos="90000">
                <a:srgbClr val="0099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48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E9977738-3564-46A9-A1E2-56380F9B84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96" t="14156" b="7325"/>
          <a:stretch/>
        </p:blipFill>
        <p:spPr>
          <a:xfrm>
            <a:off x="45153" y="8693"/>
            <a:ext cx="12189774" cy="6840614"/>
          </a:xfrm>
          <a:prstGeom prst="rect">
            <a:avLst/>
          </a:prstGeom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FA309B8B-0D50-456E-9927-29927E40B00F}"/>
              </a:ext>
            </a:extLst>
          </p:cNvPr>
          <p:cNvSpPr/>
          <p:nvPr/>
        </p:nvSpPr>
        <p:spPr>
          <a:xfrm>
            <a:off x="2698042" y="519289"/>
            <a:ext cx="1399825" cy="237066"/>
          </a:xfrm>
          <a:prstGeom prst="roundRect">
            <a:avLst/>
          </a:prstGeom>
          <a:solidFill>
            <a:srgbClr val="FF00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342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F2D4AAD-6CD7-4B69-ACD2-8C20C7FBEF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52" t="14486" b="6832"/>
          <a:stretch/>
        </p:blipFill>
        <p:spPr>
          <a:xfrm>
            <a:off x="45153" y="8693"/>
            <a:ext cx="12169423" cy="6892162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79628259-C558-49B6-9B3E-F0B09CE55481}"/>
              </a:ext>
            </a:extLst>
          </p:cNvPr>
          <p:cNvSpPr/>
          <p:nvPr/>
        </p:nvSpPr>
        <p:spPr>
          <a:xfrm>
            <a:off x="7913512" y="101600"/>
            <a:ext cx="620888" cy="237067"/>
          </a:xfrm>
          <a:prstGeom prst="roundRect">
            <a:avLst/>
          </a:prstGeom>
          <a:solidFill>
            <a:srgbClr val="FF00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D2F7290A-1A0C-40AC-BF2C-7FE528D97D79}"/>
              </a:ext>
            </a:extLst>
          </p:cNvPr>
          <p:cNvSpPr/>
          <p:nvPr/>
        </p:nvSpPr>
        <p:spPr>
          <a:xfrm>
            <a:off x="3882909" y="2449286"/>
            <a:ext cx="3878605" cy="1896936"/>
          </a:xfrm>
          <a:prstGeom prst="wedgeRoundRectCallout">
            <a:avLst>
              <a:gd name="adj1" fmla="val 56952"/>
              <a:gd name="adj2" fmla="val -163644"/>
              <a:gd name="adj3" fmla="val 16667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タブを切り替え</a:t>
            </a:r>
            <a:r>
              <a:rPr kumimoji="1" lang="ja-JP" altLang="en-US" sz="3200" b="1" dirty="0"/>
              <a:t>て</a:t>
            </a:r>
            <a:endParaRPr kumimoji="1" lang="en-US" altLang="ja-JP" sz="3200" b="1" dirty="0"/>
          </a:p>
          <a:p>
            <a:pPr algn="ctr"/>
            <a:r>
              <a:rPr kumimoji="1" lang="ja-JP" altLang="en-US" sz="36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詳細表示</a:t>
            </a:r>
            <a:r>
              <a:rPr kumimoji="1" lang="ja-JP" altLang="en-US" sz="3200" b="1" dirty="0"/>
              <a:t>に変更</a:t>
            </a:r>
            <a:endParaRPr kumimoji="1" lang="en-US" altLang="ja-JP" sz="3200" b="1" dirty="0"/>
          </a:p>
          <a:p>
            <a:pPr algn="ctr"/>
            <a:r>
              <a:rPr kumimoji="1" lang="ja-JP" altLang="en-US" sz="3200" b="1" dirty="0"/>
              <a:t>できます</a:t>
            </a:r>
          </a:p>
        </p:txBody>
      </p:sp>
    </p:spTree>
    <p:extLst>
      <p:ext uri="{BB962C8B-B14F-4D97-AF65-F5344CB8AC3E}">
        <p14:creationId xmlns:p14="http://schemas.microsoft.com/office/powerpoint/2010/main" val="266370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5806889-E4BB-4537-BE00-FF125D578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89" t="14321" b="7325"/>
          <a:stretch/>
        </p:blipFill>
        <p:spPr>
          <a:xfrm>
            <a:off x="-22578" y="-1"/>
            <a:ext cx="12237154" cy="6860879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166CBE19-DA09-447A-84A2-AA2BE30FFC4E}"/>
              </a:ext>
            </a:extLst>
          </p:cNvPr>
          <p:cNvSpPr/>
          <p:nvPr/>
        </p:nvSpPr>
        <p:spPr>
          <a:xfrm>
            <a:off x="7778045" y="33865"/>
            <a:ext cx="1027289" cy="395113"/>
          </a:xfrm>
          <a:prstGeom prst="ellipse">
            <a:avLst/>
          </a:prstGeom>
          <a:noFill/>
          <a:ln w="76200">
            <a:solidFill>
              <a:srgbClr val="00CC6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AB2755B-D2BB-43B3-A266-6CAC5CBC0CF9}"/>
              </a:ext>
            </a:extLst>
          </p:cNvPr>
          <p:cNvSpPr/>
          <p:nvPr/>
        </p:nvSpPr>
        <p:spPr>
          <a:xfrm>
            <a:off x="2483555" y="909600"/>
            <a:ext cx="654756" cy="919200"/>
          </a:xfrm>
          <a:prstGeom prst="rect">
            <a:avLst/>
          </a:prstGeom>
          <a:noFill/>
          <a:ln w="76200" cap="flat" cmpd="sng" algn="ctr">
            <a:solidFill>
              <a:srgbClr val="00CC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6AF768E-0422-4051-B68C-3847A146BE23}"/>
              </a:ext>
            </a:extLst>
          </p:cNvPr>
          <p:cNvSpPr/>
          <p:nvPr/>
        </p:nvSpPr>
        <p:spPr>
          <a:xfrm>
            <a:off x="2472265" y="1908666"/>
            <a:ext cx="6129867" cy="507156"/>
          </a:xfrm>
          <a:prstGeom prst="rect">
            <a:avLst/>
          </a:prstGeom>
          <a:noFill/>
          <a:ln w="76200" cap="flat" cmpd="sng" algn="ctr">
            <a:solidFill>
              <a:srgbClr val="00CC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805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2A9F45D3-895F-4235-9D64-163CE20405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98" t="14763" r="153" b="7212"/>
          <a:stretch/>
        </p:blipFill>
        <p:spPr>
          <a:xfrm>
            <a:off x="11289" y="0"/>
            <a:ext cx="12228992" cy="6824135"/>
          </a:xfrm>
          <a:prstGeom prst="rect">
            <a:avLst/>
          </a:prstGeom>
        </p:spPr>
      </p:pic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9BA6679-46FB-449F-A963-1C5348476084}"/>
              </a:ext>
            </a:extLst>
          </p:cNvPr>
          <p:cNvSpPr/>
          <p:nvPr/>
        </p:nvSpPr>
        <p:spPr>
          <a:xfrm>
            <a:off x="147805" y="2390224"/>
            <a:ext cx="4943484" cy="296531"/>
          </a:xfrm>
          <a:prstGeom prst="roundRect">
            <a:avLst/>
          </a:prstGeom>
          <a:solidFill>
            <a:srgbClr val="FF00FF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A04B17A3-3BE8-4C4B-B27F-2042CE47C91D}"/>
              </a:ext>
            </a:extLst>
          </p:cNvPr>
          <p:cNvSpPr/>
          <p:nvPr/>
        </p:nvSpPr>
        <p:spPr>
          <a:xfrm>
            <a:off x="5000979" y="349553"/>
            <a:ext cx="6847114" cy="1360714"/>
          </a:xfrm>
          <a:prstGeom prst="wedgeRoundRectCallout">
            <a:avLst>
              <a:gd name="adj1" fmla="val -88460"/>
              <a:gd name="adj2" fmla="val 115463"/>
              <a:gd name="adj3" fmla="val 16667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再タップすると</a:t>
            </a:r>
            <a:r>
              <a:rPr kumimoji="1" lang="ja-JP" altLang="en-US" sz="3200" b="1" dirty="0">
                <a:solidFill>
                  <a:schemeClr val="tx1"/>
                </a:solidFill>
              </a:rPr>
              <a:t>✖</a:t>
            </a:r>
            <a:r>
              <a:rPr kumimoji="1" lang="ja-JP" altLang="en-US" sz="3200" b="1" dirty="0"/>
              <a:t>が表示されます</a:t>
            </a:r>
            <a:endParaRPr kumimoji="1" lang="en-US" altLang="ja-JP" sz="3200" b="1" dirty="0"/>
          </a:p>
          <a:p>
            <a:pPr algn="ctr"/>
            <a:r>
              <a:rPr kumimoji="1" lang="ja-JP" altLang="en-US" sz="3200" b="1" dirty="0">
                <a:solidFill>
                  <a:schemeClr val="tx1"/>
                </a:solidFill>
              </a:rPr>
              <a:t>✖</a:t>
            </a:r>
            <a:r>
              <a:rPr kumimoji="1" lang="ja-JP" altLang="en-US" sz="3200" b="1" dirty="0"/>
              <a:t>をタップで</a:t>
            </a:r>
            <a:r>
              <a:rPr kumimoji="1" lang="ja-JP" altLang="en-US" sz="36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検索語消去</a:t>
            </a:r>
            <a:endParaRPr kumimoji="1" lang="en-US" altLang="ja-JP" sz="3200" dirty="0">
              <a:solidFill>
                <a:srgbClr val="FFFF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151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2A9F45D3-895F-4235-9D64-163CE20405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98" t="14763" r="153" b="7212"/>
          <a:stretch/>
        </p:blipFill>
        <p:spPr>
          <a:xfrm>
            <a:off x="11289" y="0"/>
            <a:ext cx="12228992" cy="6824135"/>
          </a:xfrm>
          <a:prstGeom prst="rect">
            <a:avLst/>
          </a:prstGeom>
        </p:spPr>
      </p:pic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9BA6679-46FB-449F-A963-1C5348476084}"/>
              </a:ext>
            </a:extLst>
          </p:cNvPr>
          <p:cNvSpPr/>
          <p:nvPr/>
        </p:nvSpPr>
        <p:spPr>
          <a:xfrm>
            <a:off x="147805" y="2390224"/>
            <a:ext cx="4943484" cy="296531"/>
          </a:xfrm>
          <a:prstGeom prst="roundRect">
            <a:avLst/>
          </a:prstGeom>
          <a:solidFill>
            <a:srgbClr val="FF00FF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A04B17A3-3BE8-4C4B-B27F-2042CE47C91D}"/>
              </a:ext>
            </a:extLst>
          </p:cNvPr>
          <p:cNvSpPr/>
          <p:nvPr/>
        </p:nvSpPr>
        <p:spPr>
          <a:xfrm>
            <a:off x="5000979" y="349553"/>
            <a:ext cx="6847114" cy="1360714"/>
          </a:xfrm>
          <a:prstGeom prst="wedgeRoundRectCallout">
            <a:avLst>
              <a:gd name="adj1" fmla="val -88460"/>
              <a:gd name="adj2" fmla="val 115463"/>
              <a:gd name="adj3" fmla="val 16667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自由に検索語を設定</a:t>
            </a:r>
            <a:r>
              <a:rPr kumimoji="1" lang="ja-JP" altLang="en-US" sz="4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し</a:t>
            </a:r>
            <a:endParaRPr kumimoji="1" lang="en-US" altLang="ja-JP" sz="40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kumimoji="1" lang="ja-JP" altLang="en-US" sz="4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演習を始めてください</a:t>
            </a:r>
            <a:endParaRPr kumimoji="1" lang="en-US" altLang="ja-JP" sz="40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6951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7BC30E2-2DC5-4E29-BC88-570D78E42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43" t="14170" r="18343" b="35975"/>
          <a:stretch/>
        </p:blipFill>
        <p:spPr>
          <a:xfrm>
            <a:off x="226828" y="829339"/>
            <a:ext cx="11738344" cy="519932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62609B3-6814-47E9-9827-7BECCD034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3194">
            <a:off x="646908" y="4094987"/>
            <a:ext cx="2042508" cy="161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8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7BC30E2-2DC5-4E29-BC88-570D78E42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43" t="14170" r="18343" b="35975"/>
          <a:stretch/>
        </p:blipFill>
        <p:spPr>
          <a:xfrm>
            <a:off x="226828" y="829339"/>
            <a:ext cx="11738344" cy="519932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3D8549-E7FE-49AA-981B-A58059992AAC}"/>
              </a:ext>
            </a:extLst>
          </p:cNvPr>
          <p:cNvSpPr txBox="1"/>
          <p:nvPr/>
        </p:nvSpPr>
        <p:spPr>
          <a:xfrm>
            <a:off x="520994" y="4061636"/>
            <a:ext cx="5146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夢十夜</a:t>
            </a:r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0DCA9D82-1D6B-4052-B9B7-5E14D106ABA5}"/>
              </a:ext>
            </a:extLst>
          </p:cNvPr>
          <p:cNvSpPr/>
          <p:nvPr/>
        </p:nvSpPr>
        <p:spPr>
          <a:xfrm>
            <a:off x="3882909" y="2449286"/>
            <a:ext cx="3878605" cy="1360714"/>
          </a:xfrm>
          <a:prstGeom prst="wedgeRoundRectCallout">
            <a:avLst>
              <a:gd name="adj1" fmla="val -117972"/>
              <a:gd name="adj2" fmla="val 74811"/>
              <a:gd name="adj3" fmla="val 16667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検索したい言葉を</a:t>
            </a:r>
            <a:endParaRPr kumimoji="1" lang="en-US" altLang="ja-JP" sz="3200" b="1" dirty="0"/>
          </a:p>
          <a:p>
            <a:pPr algn="ctr"/>
            <a:r>
              <a:rPr kumimoji="1" lang="ja-JP" altLang="en-US" sz="3200" b="1" dirty="0"/>
              <a:t>入力します</a:t>
            </a:r>
          </a:p>
        </p:txBody>
      </p:sp>
    </p:spTree>
    <p:extLst>
      <p:ext uri="{BB962C8B-B14F-4D97-AF65-F5344CB8AC3E}">
        <p14:creationId xmlns:p14="http://schemas.microsoft.com/office/powerpoint/2010/main" val="394226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7BC30E2-2DC5-4E29-BC88-570D78E42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43" t="14170" r="18343" b="35975"/>
          <a:stretch/>
        </p:blipFill>
        <p:spPr>
          <a:xfrm>
            <a:off x="226828" y="829339"/>
            <a:ext cx="11738344" cy="519932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3D8549-E7FE-49AA-981B-A58059992AAC}"/>
              </a:ext>
            </a:extLst>
          </p:cNvPr>
          <p:cNvSpPr txBox="1"/>
          <p:nvPr/>
        </p:nvSpPr>
        <p:spPr>
          <a:xfrm>
            <a:off x="520994" y="4061636"/>
            <a:ext cx="5146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夢十夜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B7438DA3-DACC-40B9-A1F6-F56A9EEA81AC}"/>
              </a:ext>
            </a:extLst>
          </p:cNvPr>
          <p:cNvSpPr/>
          <p:nvPr/>
        </p:nvSpPr>
        <p:spPr>
          <a:xfrm>
            <a:off x="7086600" y="4061636"/>
            <a:ext cx="859971" cy="432000"/>
          </a:xfrm>
          <a:prstGeom prst="roundRect">
            <a:avLst/>
          </a:prstGeom>
          <a:solidFill>
            <a:srgbClr val="FF00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355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7BC30E2-2DC5-4E29-BC88-570D78E42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43" t="14170" r="18343" b="35975"/>
          <a:stretch/>
        </p:blipFill>
        <p:spPr>
          <a:xfrm>
            <a:off x="226828" y="829339"/>
            <a:ext cx="11738344" cy="519932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3D8549-E7FE-49AA-981B-A58059992AAC}"/>
              </a:ext>
            </a:extLst>
          </p:cNvPr>
          <p:cNvSpPr txBox="1"/>
          <p:nvPr/>
        </p:nvSpPr>
        <p:spPr>
          <a:xfrm>
            <a:off x="520994" y="4061636"/>
            <a:ext cx="5146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夢十夜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40D809A-2BAE-4D5A-9864-C944D4435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3194">
            <a:off x="7250815" y="4189126"/>
            <a:ext cx="2042508" cy="161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2B5FA218-6550-440C-8321-75CFA6A9D4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52" t="14486" b="6832"/>
          <a:stretch/>
        </p:blipFill>
        <p:spPr>
          <a:xfrm>
            <a:off x="45153" y="8693"/>
            <a:ext cx="12169423" cy="6892162"/>
          </a:xfrm>
          <a:prstGeom prst="rect">
            <a:avLst/>
          </a:prstGeom>
          <a:ln>
            <a:noFill/>
          </a:ln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6A99C54-B03F-4F8C-8F87-9D04A440CB8B}"/>
              </a:ext>
            </a:extLst>
          </p:cNvPr>
          <p:cNvSpPr/>
          <p:nvPr/>
        </p:nvSpPr>
        <p:spPr>
          <a:xfrm>
            <a:off x="3996267" y="40041"/>
            <a:ext cx="1367163" cy="378976"/>
          </a:xfrm>
          <a:prstGeom prst="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554C14F4-AD8B-4F10-A3B8-17AFAAAF8341}"/>
              </a:ext>
            </a:extLst>
          </p:cNvPr>
          <p:cNvCxnSpPr>
            <a:cxnSpLocks/>
          </p:cNvCxnSpPr>
          <p:nvPr/>
        </p:nvCxnSpPr>
        <p:spPr>
          <a:xfrm flipH="1" flipV="1">
            <a:off x="5363430" y="541867"/>
            <a:ext cx="3396749" cy="3036711"/>
          </a:xfrm>
          <a:prstGeom prst="straightConnector1">
            <a:avLst/>
          </a:prstGeom>
          <a:ln w="152400">
            <a:solidFill>
              <a:schemeClr val="accent2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7ED7E108-E59F-4807-8163-0F579651C43E}"/>
              </a:ext>
            </a:extLst>
          </p:cNvPr>
          <p:cNvSpPr/>
          <p:nvPr/>
        </p:nvSpPr>
        <p:spPr>
          <a:xfrm>
            <a:off x="8652086" y="3427136"/>
            <a:ext cx="3301264" cy="1875819"/>
          </a:xfrm>
          <a:prstGeom prst="wedgeRoundRectCallout">
            <a:avLst>
              <a:gd name="adj1" fmla="val 26416"/>
              <a:gd name="adj2" fmla="val -46369"/>
              <a:gd name="adj3" fmla="val 1666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検索した本の</a:t>
            </a:r>
            <a:endParaRPr kumimoji="1" lang="en-US" altLang="ja-JP" sz="3200" b="1" dirty="0"/>
          </a:p>
          <a:p>
            <a:pPr algn="ctr"/>
            <a:r>
              <a:rPr kumimoji="1" lang="ja-JP" altLang="en-US" sz="3200" b="1" dirty="0"/>
              <a:t>件数：</a:t>
            </a:r>
            <a:endParaRPr kumimoji="1" lang="en-US" altLang="ja-JP" sz="3200" b="1" dirty="0"/>
          </a:p>
          <a:p>
            <a:pPr algn="ctr"/>
            <a:endParaRPr kumimoji="1" lang="en-US" altLang="ja-JP" sz="3200" b="1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25D5C53-E863-4E5E-8F33-74D7DA1AB8CE}"/>
              </a:ext>
            </a:extLst>
          </p:cNvPr>
          <p:cNvSpPr txBox="1"/>
          <p:nvPr/>
        </p:nvSpPr>
        <p:spPr>
          <a:xfrm>
            <a:off x="7833193" y="4510364"/>
            <a:ext cx="4892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13</a:t>
            </a:r>
            <a:r>
              <a:rPr kumimoji="1" lang="ja-JP" altLang="en-US" sz="48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件</a:t>
            </a:r>
            <a:endParaRPr kumimoji="1" lang="ja-JP" altLang="en-US" sz="36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283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2B5FA218-6550-440C-8321-75CFA6A9D4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52" t="14486" b="6832"/>
          <a:stretch/>
        </p:blipFill>
        <p:spPr>
          <a:xfrm>
            <a:off x="45153" y="8693"/>
            <a:ext cx="12169423" cy="6892162"/>
          </a:xfrm>
          <a:prstGeom prst="rect">
            <a:avLst/>
          </a:prstGeom>
          <a:ln>
            <a:noFill/>
          </a:ln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4280883C-5ABD-4AA5-8D2D-C9531C2E3DDE}"/>
              </a:ext>
            </a:extLst>
          </p:cNvPr>
          <p:cNvSpPr/>
          <p:nvPr/>
        </p:nvSpPr>
        <p:spPr>
          <a:xfrm>
            <a:off x="234244" y="2190043"/>
            <a:ext cx="984956" cy="181281"/>
          </a:xfrm>
          <a:prstGeom prst="roundRect">
            <a:avLst/>
          </a:prstGeom>
          <a:solidFill>
            <a:srgbClr val="FF00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8AA7BCC8-5F95-4C59-B2D8-BD1A31518BDF}"/>
              </a:ext>
            </a:extLst>
          </p:cNvPr>
          <p:cNvSpPr/>
          <p:nvPr/>
        </p:nvSpPr>
        <p:spPr>
          <a:xfrm>
            <a:off x="3882909" y="2449286"/>
            <a:ext cx="3878605" cy="1360714"/>
          </a:xfrm>
          <a:prstGeom prst="wedgeRoundRectCallout">
            <a:avLst>
              <a:gd name="adj1" fmla="val -121756"/>
              <a:gd name="adj2" fmla="val -61248"/>
              <a:gd name="adj3" fmla="val 16667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/>
              <a:t>｢</a:t>
            </a:r>
            <a:r>
              <a:rPr kumimoji="1" lang="ja-JP" altLang="en-US" sz="32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著者</a:t>
            </a:r>
            <a:r>
              <a:rPr kumimoji="1" lang="en-US" altLang="ja-JP" sz="32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kumimoji="1" lang="ja-JP" altLang="en-US" sz="32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関係者</a:t>
            </a:r>
            <a:r>
              <a:rPr kumimoji="1" lang="en-US" altLang="ja-JP" sz="3200" b="1" dirty="0"/>
              <a:t>｣</a:t>
            </a:r>
            <a:r>
              <a:rPr kumimoji="1" lang="ja-JP" altLang="en-US" sz="3200" b="1" dirty="0"/>
              <a:t>で著者を限定できます</a:t>
            </a:r>
          </a:p>
        </p:txBody>
      </p:sp>
    </p:spTree>
    <p:extLst>
      <p:ext uri="{BB962C8B-B14F-4D97-AF65-F5344CB8AC3E}">
        <p14:creationId xmlns:p14="http://schemas.microsoft.com/office/powerpoint/2010/main" val="251537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2B5FA218-6550-440C-8321-75CFA6A9D4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52" t="14486" b="6832"/>
          <a:stretch/>
        </p:blipFill>
        <p:spPr>
          <a:xfrm>
            <a:off x="45153" y="8693"/>
            <a:ext cx="12169423" cy="6892162"/>
          </a:xfrm>
          <a:prstGeom prst="rect">
            <a:avLst/>
          </a:prstGeom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8C6E0C0-6CDC-411D-9C7C-CD653CEE5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3194">
            <a:off x="545214" y="2100682"/>
            <a:ext cx="2042508" cy="161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5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紫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281</TotalTime>
  <Words>202</Words>
  <Application>Microsoft Office PowerPoint</Application>
  <PresentationFormat>ワイド画面</PresentationFormat>
  <Paragraphs>56</Paragraphs>
  <Slides>28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5" baseType="lpstr">
      <vt:lpstr>Calibri Light</vt:lpstr>
      <vt:lpstr>Calibri</vt:lpstr>
      <vt:lpstr>游ゴシック</vt:lpstr>
      <vt:lpstr>Arial</vt:lpstr>
      <vt:lpstr>HGP創英角ｺﾞｼｯｸUB</vt:lpstr>
      <vt:lpstr>游ゴシック Light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高校 図書１</dc:creator>
  <cp:lastModifiedBy>高校 図書１</cp:lastModifiedBy>
  <cp:revision>65</cp:revision>
  <dcterms:created xsi:type="dcterms:W3CDTF">2020-03-18T06:02:45Z</dcterms:created>
  <dcterms:modified xsi:type="dcterms:W3CDTF">2020-11-18T00:50:56Z</dcterms:modified>
</cp:coreProperties>
</file>