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8" r:id="rId6"/>
    <p:sldId id="269" r:id="rId7"/>
    <p:sldId id="262" r:id="rId8"/>
    <p:sldId id="271" r:id="rId9"/>
    <p:sldId id="272" r:id="rId10"/>
    <p:sldId id="274" r:id="rId11"/>
    <p:sldId id="264" r:id="rId12"/>
    <p:sldId id="270" r:id="rId13"/>
    <p:sldId id="265" r:id="rId14"/>
    <p:sldId id="267" r:id="rId15"/>
    <p:sldId id="286" r:id="rId16"/>
    <p:sldId id="276" r:id="rId17"/>
    <p:sldId id="279" r:id="rId18"/>
    <p:sldId id="275" r:id="rId19"/>
    <p:sldId id="278" r:id="rId20"/>
    <p:sldId id="280" r:id="rId21"/>
    <p:sldId id="282" r:id="rId22"/>
    <p:sldId id="283" r:id="rId23"/>
    <p:sldId id="284" r:id="rId24"/>
    <p:sldId id="285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6" r:id="rId40"/>
    <p:sldId id="305" r:id="rId41"/>
  </p:sldIdLst>
  <p:sldSz cx="12192000" cy="6858000"/>
  <p:notesSz cx="6858000" cy="9144000"/>
  <p:embeddedFontLst>
    <p:embeddedFont>
      <p:font typeface="HGP創英角ｺﾞｼｯｸUB" panose="020B0900000000000000" pitchFamily="50" charset="-128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游ゴシック" panose="020B0400000000000000" pitchFamily="50" charset="-128"/>
      <p:regular r:id="rId50"/>
      <p:bold r:id="rId51"/>
    </p:embeddedFont>
    <p:embeddedFont>
      <p:font typeface="游ゴシック Light" panose="020B0300000000000000" pitchFamily="50" charset="-128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2BB7E-C1BC-43D7-8011-D963BDAF89A3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EB2F-98C7-4F82-89CB-A5B96C451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74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79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9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59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54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25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09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5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0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6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1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84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15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3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53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06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8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83C4-13B7-4D66-A1B3-9A191B701E75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65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866D46-800F-459E-B826-0B653D97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A87D0A1-278D-48FE-A06C-760AFE16E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ED7E108-E59F-4807-8163-0F579651C43E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その本だけ見つけるには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どうしたら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いいんだろう？</a:t>
            </a:r>
          </a:p>
        </p:txBody>
      </p:sp>
    </p:spTree>
    <p:extLst>
      <p:ext uri="{BB962C8B-B14F-4D97-AF65-F5344CB8AC3E}">
        <p14:creationId xmlns:p14="http://schemas.microsoft.com/office/powerpoint/2010/main" val="169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866D46-800F-459E-B826-0B653D97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8F185E7-A791-4C2A-B185-A075FB685F97}"/>
              </a:ext>
            </a:extLst>
          </p:cNvPr>
          <p:cNvSpPr/>
          <p:nvPr/>
        </p:nvSpPr>
        <p:spPr>
          <a:xfrm>
            <a:off x="520993" y="2645229"/>
            <a:ext cx="622008" cy="151135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6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866D46-800F-459E-B826-0B653D97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E44A40-25EA-47E0-AAEB-9E526927E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730272" y="2621583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028522B-C233-4316-8F68-EB660D81F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6" t="14603" r="1" b="6826"/>
          <a:stretch/>
        </p:blipFill>
        <p:spPr>
          <a:xfrm>
            <a:off x="247956" y="829339"/>
            <a:ext cx="9651172" cy="5198400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F122F70D-5667-4420-9C6F-EFA5AF1F4656}"/>
              </a:ext>
            </a:extLst>
          </p:cNvPr>
          <p:cNvSpPr/>
          <p:nvPr/>
        </p:nvSpPr>
        <p:spPr>
          <a:xfrm>
            <a:off x="247957" y="1860699"/>
            <a:ext cx="1591730" cy="4678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CED6CD-1212-4915-B53F-EC4F511DA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817C641-3262-47CC-BEF4-C6A31A012A4F}"/>
              </a:ext>
            </a:extLst>
          </p:cNvPr>
          <p:cNvCxnSpPr>
            <a:cxnSpLocks/>
          </p:cNvCxnSpPr>
          <p:nvPr/>
        </p:nvCxnSpPr>
        <p:spPr>
          <a:xfrm flipH="1" flipV="1">
            <a:off x="2046514" y="2057400"/>
            <a:ext cx="5791202" cy="4027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76213D90-4FC2-4CCC-B0AE-B0F6BC949D6D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著者が「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太宰治</a:t>
            </a:r>
            <a:r>
              <a:rPr kumimoji="1" lang="ja-JP" altLang="en-US" sz="3200" b="1" dirty="0"/>
              <a:t>」の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資料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だけ</a:t>
            </a:r>
            <a:r>
              <a:rPr kumimoji="1" lang="ja-JP" altLang="en-US" sz="3200" b="1" dirty="0"/>
              <a:t>が出てきた！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0622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028522B-C233-4316-8F68-EB660D81F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6" t="14603" r="1" b="6826"/>
          <a:stretch/>
        </p:blipFill>
        <p:spPr>
          <a:xfrm>
            <a:off x="247956" y="829338"/>
            <a:ext cx="9651171" cy="5198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D3CAF6-A570-491B-AE62-8760345E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8D949F-CCF2-4928-8F0F-89FCDE518F93}"/>
              </a:ext>
            </a:extLst>
          </p:cNvPr>
          <p:cNvSpPr/>
          <p:nvPr/>
        </p:nvSpPr>
        <p:spPr>
          <a:xfrm>
            <a:off x="3657601" y="818452"/>
            <a:ext cx="1041328" cy="37897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1B6C3AC-5B10-46E7-B13F-90C2A847EA8B}"/>
              </a:ext>
            </a:extLst>
          </p:cNvPr>
          <p:cNvCxnSpPr>
            <a:cxnSpLocks/>
          </p:cNvCxnSpPr>
          <p:nvPr/>
        </p:nvCxnSpPr>
        <p:spPr>
          <a:xfrm flipH="1" flipV="1">
            <a:off x="4865914" y="1197428"/>
            <a:ext cx="2971802" cy="12627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78AFD35-1F60-4A8E-A916-16A5DEB05141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「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太宰治</a:t>
            </a:r>
            <a:r>
              <a:rPr kumimoji="1" lang="ja-JP" altLang="en-US" sz="3200" b="1" dirty="0"/>
              <a:t>」の書いた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「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走</a:t>
            </a:r>
            <a:r>
              <a:rPr kumimoji="1" lang="ja-JP" altLang="en-US" sz="3200" dirty="0" err="1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メロス</a:t>
            </a:r>
            <a:r>
              <a:rPr kumimoji="1" lang="ja-JP" altLang="en-US" sz="3200" b="1" dirty="0"/>
              <a:t>」は</a:t>
            </a:r>
            <a:r>
              <a:rPr kumimoji="1" lang="en-US" altLang="ja-JP" sz="3200" b="1" dirty="0"/>
              <a:t>……</a:t>
            </a:r>
          </a:p>
          <a:p>
            <a:pPr algn="ctr"/>
            <a:endParaRPr kumimoji="1" lang="en-US" altLang="ja-JP" sz="3200" b="1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613F41A-9805-453D-9B45-EB7E39B4AC7C}"/>
              </a:ext>
            </a:extLst>
          </p:cNvPr>
          <p:cNvSpPr/>
          <p:nvPr/>
        </p:nvSpPr>
        <p:spPr>
          <a:xfrm>
            <a:off x="5443870" y="5100714"/>
            <a:ext cx="536944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９冊</a:t>
            </a:r>
            <a:r>
              <a:rPr kumimoji="1" lang="ja-JP" altLang="en-US" sz="3200" b="1" dirty="0"/>
              <a:t>置いてあるんだね！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9783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028522B-C233-4316-8F68-EB660D81F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6" t="14603" r="1" b="6826"/>
          <a:stretch/>
        </p:blipFill>
        <p:spPr>
          <a:xfrm>
            <a:off x="247956" y="829338"/>
            <a:ext cx="9651171" cy="5198400"/>
          </a:xfrm>
          <a:prstGeom prst="rect">
            <a:avLst/>
          </a:prstGeom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ACB932FB-48C1-4D9D-BB23-511DD9D19367}"/>
              </a:ext>
            </a:extLst>
          </p:cNvPr>
          <p:cNvSpPr/>
          <p:nvPr/>
        </p:nvSpPr>
        <p:spPr>
          <a:xfrm>
            <a:off x="3882909" y="2449286"/>
            <a:ext cx="3878605" cy="1360714"/>
          </a:xfrm>
          <a:prstGeom prst="wedgeRoundRectCallout">
            <a:avLst>
              <a:gd name="adj1" fmla="val -129032"/>
              <a:gd name="adj2" fmla="val -67056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　をタップで前の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画面に戻ります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80ECBB21-734B-42AE-B381-60902B607698}"/>
              </a:ext>
            </a:extLst>
          </p:cNvPr>
          <p:cNvSpPr/>
          <p:nvPr/>
        </p:nvSpPr>
        <p:spPr>
          <a:xfrm>
            <a:off x="1717876" y="1934181"/>
            <a:ext cx="536944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✖</a:t>
            </a:r>
            <a:endParaRPr kumimoji="1" lang="en-US" altLang="ja-JP" sz="3200" dirty="0">
              <a:ln>
                <a:solidFill>
                  <a:schemeClr val="bg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FAD3819-A801-4250-801A-C7D2E7B0F8B2}"/>
              </a:ext>
            </a:extLst>
          </p:cNvPr>
          <p:cNvSpPr/>
          <p:nvPr/>
        </p:nvSpPr>
        <p:spPr>
          <a:xfrm>
            <a:off x="564444" y="2088443"/>
            <a:ext cx="203200" cy="158045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3AD21F9-7A7E-44D1-96ED-957AE6F4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3AD21F9-7A7E-44D1-96ED-957AE6F4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D3CAF6-A570-491B-AE62-8760345E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78AFD35-1F60-4A8E-A916-16A5DEB05141}"/>
              </a:ext>
            </a:extLst>
          </p:cNvPr>
          <p:cNvSpPr/>
          <p:nvPr/>
        </p:nvSpPr>
        <p:spPr>
          <a:xfrm>
            <a:off x="5548423" y="4520529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１番目の</a:t>
            </a:r>
            <a:r>
              <a:rPr kumimoji="1" lang="en-US" altLang="ja-JP" sz="3200" b="1" dirty="0"/>
              <a:t>『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新釈</a:t>
            </a:r>
            <a:endParaRPr kumimoji="1" lang="en-US" altLang="ja-JP" sz="3200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走</a:t>
            </a:r>
            <a:r>
              <a:rPr kumimoji="1" lang="ja-JP" altLang="en-US" sz="3200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メロス</a:t>
            </a:r>
            <a:r>
              <a:rPr kumimoji="1" lang="en-US" altLang="ja-JP" sz="3200" b="1" dirty="0"/>
              <a:t>』</a:t>
            </a:r>
            <a:r>
              <a:rPr kumimoji="1" lang="ja-JP" altLang="en-US" sz="3200" b="1" dirty="0"/>
              <a:t>は</a:t>
            </a:r>
            <a:endParaRPr kumimoji="1" lang="en-US" altLang="ja-JP" sz="3200" b="1" dirty="0"/>
          </a:p>
          <a:p>
            <a:pPr algn="ctr"/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太宰治の作品</a:t>
            </a:r>
            <a:endParaRPr kumimoji="1" lang="en-US" altLang="ja-JP" sz="3200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じゃない</a:t>
            </a:r>
            <a:r>
              <a:rPr kumimoji="1" lang="ja-JP" altLang="en-US" sz="3200" b="1" dirty="0"/>
              <a:t>んだね～</a:t>
            </a:r>
            <a:endParaRPr kumimoji="1" lang="en-US" altLang="ja-JP" sz="3200" b="1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613F41A-9805-453D-9B45-EB7E39B4AC7C}"/>
              </a:ext>
            </a:extLst>
          </p:cNvPr>
          <p:cNvSpPr/>
          <p:nvPr/>
        </p:nvSpPr>
        <p:spPr>
          <a:xfrm>
            <a:off x="4525944" y="4212507"/>
            <a:ext cx="536944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3200" dirty="0">
              <a:ln>
                <a:solidFill>
                  <a:schemeClr val="bg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294EC1-50FF-4BC3-9471-D728E9019BC6}"/>
              </a:ext>
            </a:extLst>
          </p:cNvPr>
          <p:cNvSpPr/>
          <p:nvPr/>
        </p:nvSpPr>
        <p:spPr>
          <a:xfrm>
            <a:off x="2140077" y="1524001"/>
            <a:ext cx="5683124" cy="564443"/>
          </a:xfrm>
          <a:prstGeom prst="rect">
            <a:avLst/>
          </a:prstGeom>
          <a:solidFill>
            <a:srgbClr val="FFC000">
              <a:alpha val="30196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9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BE13807-918B-44D4-9E44-807D65A3C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D3CAF6-A570-491B-AE62-8760345E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78AFD35-1F60-4A8E-A916-16A5DEB05141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それじゃあ</a:t>
            </a:r>
            <a:endParaRPr kumimoji="1" lang="en-US" altLang="ja-JP" sz="3200" b="1" dirty="0"/>
          </a:p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４番目のデータ</a:t>
            </a:r>
            <a:r>
              <a:rPr kumimoji="1" lang="ja-JP" altLang="en-US" sz="3200" b="1" dirty="0"/>
              <a:t>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詳しく見てみようね</a:t>
            </a:r>
            <a:r>
              <a:rPr kumimoji="1" lang="en-US" altLang="ja-JP" sz="3200" b="1" dirty="0"/>
              <a:t>!!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10AA06C-6B45-40DC-AA62-0A9B76C3BE71}"/>
              </a:ext>
            </a:extLst>
          </p:cNvPr>
          <p:cNvSpPr/>
          <p:nvPr/>
        </p:nvSpPr>
        <p:spPr>
          <a:xfrm>
            <a:off x="2178756" y="3160889"/>
            <a:ext cx="5767815" cy="677333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7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5EA97E4-C75E-47C6-BE15-EE6961F9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14321" r="226" b="7819"/>
          <a:stretch/>
        </p:blipFill>
        <p:spPr>
          <a:xfrm>
            <a:off x="349955" y="829338"/>
            <a:ext cx="9545429" cy="5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D1B3321-8AAF-4504-A8B3-DBADDABC17C3}"/>
              </a:ext>
            </a:extLst>
          </p:cNvPr>
          <p:cNvSpPr/>
          <p:nvPr/>
        </p:nvSpPr>
        <p:spPr>
          <a:xfrm>
            <a:off x="531627" y="4072269"/>
            <a:ext cx="6422065" cy="404038"/>
          </a:xfrm>
          <a:prstGeom prst="roundRect">
            <a:avLst/>
          </a:prstGeom>
          <a:solidFill>
            <a:srgbClr val="FF00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6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DB9F9CC-C1F8-47D3-BE37-7F3FF7697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14321" r="226" b="7819"/>
          <a:stretch/>
        </p:blipFill>
        <p:spPr>
          <a:xfrm>
            <a:off x="349955" y="829338"/>
            <a:ext cx="9545429" cy="53396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BE94824-F8BF-4F79-B5A3-FD68D2020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7643598" y="4156871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0144 -0.4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856392-DDF6-48BF-B4D0-08E77492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t="14650" b="7489"/>
          <a:stretch/>
        </p:blipFill>
        <p:spPr>
          <a:xfrm>
            <a:off x="349954" y="829338"/>
            <a:ext cx="9545429" cy="540070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F24CD19-A70B-4F7C-A0AE-A739DA584852}"/>
              </a:ext>
            </a:extLst>
          </p:cNvPr>
          <p:cNvSpPr/>
          <p:nvPr/>
        </p:nvSpPr>
        <p:spPr>
          <a:xfrm>
            <a:off x="508001" y="4867975"/>
            <a:ext cx="2698044" cy="46038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856392-DDF6-48BF-B4D0-08E77492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t="14650" b="7489"/>
          <a:stretch/>
        </p:blipFill>
        <p:spPr>
          <a:xfrm>
            <a:off x="349954" y="829338"/>
            <a:ext cx="9545429" cy="540070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AAB9C7-AEE8-455E-B54E-2C8752FAF567}"/>
              </a:ext>
            </a:extLst>
          </p:cNvPr>
          <p:cNvSpPr/>
          <p:nvPr/>
        </p:nvSpPr>
        <p:spPr>
          <a:xfrm>
            <a:off x="508001" y="4867975"/>
            <a:ext cx="2698044" cy="46038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F0CC83-2FC8-4B74-BC91-815B189E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469A43C-86ED-45A6-88D9-7D80A99232F2}"/>
              </a:ext>
            </a:extLst>
          </p:cNvPr>
          <p:cNvSpPr/>
          <p:nvPr/>
        </p:nvSpPr>
        <p:spPr>
          <a:xfrm>
            <a:off x="5548423" y="3849511"/>
            <a:ext cx="5022321" cy="2546837"/>
          </a:xfrm>
          <a:prstGeom prst="wedgeRoundRectCallout">
            <a:avLst>
              <a:gd name="adj1" fmla="val 32489"/>
              <a:gd name="adj2" fmla="val -65162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検索結果一覧では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見られなかったけど、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こっちにちゃんと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「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走</a:t>
            </a:r>
            <a:r>
              <a:rPr kumimoji="1" lang="ja-JP" altLang="en-US" sz="3600" dirty="0" err="1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メロス</a:t>
            </a:r>
            <a:r>
              <a:rPr kumimoji="1" lang="ja-JP" altLang="en-US" sz="3200" b="1" dirty="0"/>
              <a:t>」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endParaRPr kumimoji="1" lang="en-US" altLang="ja-JP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タイトルがある</a:t>
            </a:r>
            <a:r>
              <a:rPr kumimoji="1" lang="ja-JP" altLang="en-US" sz="3200" b="1" dirty="0"/>
              <a:t>ね！　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0462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856392-DDF6-48BF-B4D0-08E77492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t="14650" b="7489"/>
          <a:stretch/>
        </p:blipFill>
        <p:spPr>
          <a:xfrm>
            <a:off x="349954" y="829338"/>
            <a:ext cx="9545429" cy="54007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6157DD0-7E56-4939-B9CE-9CEFA0A1F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7643598" y="4156871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0144 -0.47523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BE13807-918B-44D4-9E44-807D65A3C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BE94824-F8BF-4F79-B5A3-FD68D2020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3044494" y="3197316"/>
            <a:ext cx="2042508" cy="16148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5EA97E4-C75E-47C6-BE15-EE6961F96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1" t="14321" r="226" b="7819"/>
          <a:stretch/>
        </p:blipFill>
        <p:spPr>
          <a:xfrm>
            <a:off x="349955" y="829338"/>
            <a:ext cx="9545429" cy="5339646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3E7EFE9-D09A-4E66-ABA3-DB2CEC1AC994}"/>
              </a:ext>
            </a:extLst>
          </p:cNvPr>
          <p:cNvSpPr/>
          <p:nvPr/>
        </p:nvSpPr>
        <p:spPr>
          <a:xfrm>
            <a:off x="2569453" y="1241778"/>
            <a:ext cx="963969" cy="140716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BE13807-918B-44D4-9E44-807D65A3C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  <a:ln>
            <a:noFill/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45A246B-6C4E-4E99-A863-334B4FFE62E2}"/>
              </a:ext>
            </a:extLst>
          </p:cNvPr>
          <p:cNvSpPr/>
          <p:nvPr/>
        </p:nvSpPr>
        <p:spPr>
          <a:xfrm>
            <a:off x="2177199" y="5542843"/>
            <a:ext cx="4878357" cy="485817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D3CAF6-A570-491B-AE62-8760345E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78AFD35-1F60-4A8E-A916-16A5DEB05141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次は本の探し方だよ</a:t>
            </a:r>
            <a:endParaRPr kumimoji="1" lang="en-US" altLang="ja-JP" sz="3200" b="1" dirty="0"/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検索結果の８番目</a:t>
            </a:r>
            <a:r>
              <a:rPr kumimoji="1" lang="ja-JP" altLang="en-US" sz="3200" b="1" dirty="0"/>
              <a:t>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見てみるね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4981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B495A3F-61E4-4FB3-B8ED-E71CD471B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5" t="14650" b="8148"/>
          <a:stretch/>
        </p:blipFill>
        <p:spPr>
          <a:xfrm>
            <a:off x="226829" y="829337"/>
            <a:ext cx="9668556" cy="53790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36D2DB-7D62-4C69-BB5B-5D139D95A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748D728-A31C-4DB5-B205-D1EC2812D045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タイトルの下に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「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文庫</a:t>
            </a:r>
            <a:r>
              <a:rPr kumimoji="1" lang="ja-JP" altLang="en-US" sz="3200" b="1" dirty="0"/>
              <a:t>」や「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新書</a:t>
            </a:r>
            <a:r>
              <a:rPr kumimoji="1" lang="ja-JP" altLang="en-US" sz="3200" b="1" dirty="0"/>
              <a:t>」の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文字はないね</a:t>
            </a:r>
            <a:endParaRPr kumimoji="1" lang="en-US" altLang="ja-JP" sz="320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26C1558-CBFA-4C84-B351-9817AFD2FF9A}"/>
              </a:ext>
            </a:extLst>
          </p:cNvPr>
          <p:cNvSpPr/>
          <p:nvPr/>
        </p:nvSpPr>
        <p:spPr>
          <a:xfrm>
            <a:off x="1621256" y="1371607"/>
            <a:ext cx="3673233" cy="54750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847B69A-1F60-45FF-82ED-0EC3A3409984}"/>
              </a:ext>
            </a:extLst>
          </p:cNvPr>
          <p:cNvCxnSpPr>
            <a:cxnSpLocks/>
          </p:cNvCxnSpPr>
          <p:nvPr/>
        </p:nvCxnSpPr>
        <p:spPr>
          <a:xfrm flipH="1" flipV="1">
            <a:off x="4903375" y="2049207"/>
            <a:ext cx="3156208" cy="874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B495A3F-61E4-4FB3-B8ED-E71CD471B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5" t="14650" b="8148"/>
          <a:stretch/>
        </p:blipFill>
        <p:spPr>
          <a:xfrm>
            <a:off x="226829" y="829337"/>
            <a:ext cx="9668556" cy="53790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36D2DB-7D62-4C69-BB5B-5D139D95A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748D728-A31C-4DB5-B205-D1EC2812D045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そしたら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請求記号</a:t>
            </a:r>
            <a:r>
              <a:rPr kumimoji="1" lang="ja-JP" altLang="en-US" sz="3200" b="1" dirty="0"/>
              <a:t>を見て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探しに行こう！</a:t>
            </a:r>
            <a:endParaRPr kumimoji="1" lang="en-US" altLang="ja-JP" sz="3200" b="1" dirty="0"/>
          </a:p>
          <a:p>
            <a:pPr algn="ctr"/>
            <a:r>
              <a:rPr kumimoji="1" lang="en-US" altLang="ja-JP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913</a:t>
            </a:r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|</a:t>
            </a:r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|</a:t>
            </a:r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</a:t>
            </a:r>
            <a:r>
              <a:rPr kumimoji="1" lang="ja-JP" altLang="en-US" sz="3200" b="1" dirty="0"/>
              <a:t>だね！</a:t>
            </a:r>
            <a:endParaRPr kumimoji="1" lang="en-US" altLang="ja-JP" sz="320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26C1558-CBFA-4C84-B351-9817AFD2FF9A}"/>
              </a:ext>
            </a:extLst>
          </p:cNvPr>
          <p:cNvSpPr/>
          <p:nvPr/>
        </p:nvSpPr>
        <p:spPr>
          <a:xfrm>
            <a:off x="2296616" y="4143883"/>
            <a:ext cx="762674" cy="3879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847B69A-1F60-45FF-82ED-0EC3A3409984}"/>
              </a:ext>
            </a:extLst>
          </p:cNvPr>
          <p:cNvCxnSpPr>
            <a:cxnSpLocks/>
          </p:cNvCxnSpPr>
          <p:nvPr/>
        </p:nvCxnSpPr>
        <p:spPr>
          <a:xfrm flipH="1">
            <a:off x="3059290" y="2924013"/>
            <a:ext cx="5000293" cy="12198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B495A3F-61E4-4FB3-B8ED-E71CD471B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5" t="14650" b="8148"/>
          <a:stretch/>
        </p:blipFill>
        <p:spPr>
          <a:xfrm>
            <a:off x="226829" y="829337"/>
            <a:ext cx="9668556" cy="5379067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7F71A7C-9E90-47B8-A0C6-EC0F415EB5B3}"/>
              </a:ext>
            </a:extLst>
          </p:cNvPr>
          <p:cNvSpPr/>
          <p:nvPr/>
        </p:nvSpPr>
        <p:spPr>
          <a:xfrm>
            <a:off x="2296616" y="1174044"/>
            <a:ext cx="1191652" cy="225779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5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BE13807-918B-44D4-9E44-807D65A3C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D3CAF6-A570-491B-AE62-8760345E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78AFD35-1F60-4A8E-A916-16A5DEB05141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次は</a:t>
            </a:r>
            <a:endParaRPr kumimoji="1" lang="en-US" altLang="ja-JP" sz="3200" b="1" dirty="0"/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検索結果の５番目</a:t>
            </a:r>
            <a:r>
              <a:rPr kumimoji="1" lang="ja-JP" altLang="en-US" sz="3200" b="1" dirty="0"/>
              <a:t>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見てみよう</a:t>
            </a:r>
            <a:endParaRPr kumimoji="1" lang="en-US" altLang="ja-JP" sz="3200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10AA06C-6B45-40DC-AA62-0A9B76C3BE71}"/>
              </a:ext>
            </a:extLst>
          </p:cNvPr>
          <p:cNvSpPr/>
          <p:nvPr/>
        </p:nvSpPr>
        <p:spPr>
          <a:xfrm>
            <a:off x="2177199" y="3872089"/>
            <a:ext cx="3918801" cy="519289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5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2609B3-6814-47E9-9827-7BECCD034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646908" y="4094987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4BCE20A-5B58-4441-AC41-28D47E5DD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6" t="14569" r="1" b="8254"/>
          <a:stretch/>
        </p:blipFill>
        <p:spPr>
          <a:xfrm>
            <a:off x="240751" y="857956"/>
            <a:ext cx="9654633" cy="53504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96DE49-1568-485F-A4E3-346DA2F6E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D7DC047-0C06-4BAE-A45D-F41C05CD6854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こっちには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「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ハルキ文庫</a:t>
            </a:r>
            <a:r>
              <a:rPr kumimoji="1" lang="ja-JP" altLang="en-US" sz="3200" b="1" dirty="0"/>
              <a:t>」って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書いてあるよ！</a:t>
            </a:r>
            <a:endParaRPr kumimoji="1" lang="en-US" altLang="ja-JP" sz="32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8C65D6-6B46-4CA9-9058-5B6AAFFECE1B}"/>
              </a:ext>
            </a:extLst>
          </p:cNvPr>
          <p:cNvSpPr/>
          <p:nvPr/>
        </p:nvSpPr>
        <p:spPr>
          <a:xfrm>
            <a:off x="3454400" y="1546578"/>
            <a:ext cx="732899" cy="2876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BE59816-CFDE-4C94-A4F4-86862E1F6576}"/>
              </a:ext>
            </a:extLst>
          </p:cNvPr>
          <p:cNvCxnSpPr>
            <a:cxnSpLocks/>
          </p:cNvCxnSpPr>
          <p:nvPr/>
        </p:nvCxnSpPr>
        <p:spPr>
          <a:xfrm flipH="1" flipV="1">
            <a:off x="4402667" y="1919111"/>
            <a:ext cx="3656916" cy="10049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4BCE20A-5B58-4441-AC41-28D47E5DD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6" t="14569" r="1" b="8254"/>
          <a:stretch/>
        </p:blipFill>
        <p:spPr>
          <a:xfrm>
            <a:off x="240751" y="857956"/>
            <a:ext cx="9654633" cy="53504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96DE49-1568-485F-A4E3-346DA2F6E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D7DC047-0C06-4BAE-A45D-F41C05CD6854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文庫コーナー</a:t>
            </a:r>
            <a:r>
              <a:rPr kumimoji="1" lang="ja-JP" altLang="en-US" sz="3200" b="1" dirty="0"/>
              <a:t>は</a:t>
            </a:r>
            <a:r>
              <a:rPr kumimoji="1" lang="en-US" altLang="ja-JP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音順</a:t>
            </a:r>
            <a:r>
              <a:rPr kumimoji="1" lang="ja-JP" altLang="en-US" sz="3200" b="1" dirty="0"/>
              <a:t>で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並んでるんだったね！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「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</a:t>
            </a:r>
            <a:r>
              <a:rPr kumimoji="1" lang="ja-JP" altLang="en-US" sz="3200" b="1" dirty="0"/>
              <a:t>」のところを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探してみよう！</a:t>
            </a:r>
            <a:endParaRPr kumimoji="1" lang="en-US" altLang="ja-JP" sz="32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8C65D6-6B46-4CA9-9058-5B6AAFFECE1B}"/>
              </a:ext>
            </a:extLst>
          </p:cNvPr>
          <p:cNvSpPr/>
          <p:nvPr/>
        </p:nvSpPr>
        <p:spPr>
          <a:xfrm>
            <a:off x="1761067" y="1546577"/>
            <a:ext cx="535550" cy="2876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BE59816-CFDE-4C94-A4F4-86862E1F6576}"/>
              </a:ext>
            </a:extLst>
          </p:cNvPr>
          <p:cNvCxnSpPr>
            <a:cxnSpLocks/>
          </p:cNvCxnSpPr>
          <p:nvPr/>
        </p:nvCxnSpPr>
        <p:spPr>
          <a:xfrm flipH="1" flipV="1">
            <a:off x="2449689" y="1834243"/>
            <a:ext cx="5609894" cy="10897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4BCE20A-5B58-4441-AC41-28D47E5DD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6" t="14406" r="1" b="8255"/>
          <a:stretch/>
        </p:blipFill>
        <p:spPr>
          <a:xfrm>
            <a:off x="240751" y="846667"/>
            <a:ext cx="9654633" cy="5361737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A8E9E0E-5521-4047-B63A-70CEAAC71A1C}"/>
              </a:ext>
            </a:extLst>
          </p:cNvPr>
          <p:cNvSpPr/>
          <p:nvPr/>
        </p:nvSpPr>
        <p:spPr>
          <a:xfrm>
            <a:off x="2456563" y="1241778"/>
            <a:ext cx="963969" cy="140716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2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7C9F630-C447-43BB-AAA1-F766071D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21893" b="7490"/>
          <a:stretch/>
        </p:blipFill>
        <p:spPr>
          <a:xfrm>
            <a:off x="294859" y="829338"/>
            <a:ext cx="10277450" cy="519932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D3CAF6-A570-491B-AE62-8760345E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78AFD35-1F60-4A8E-A916-16A5DEB05141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学園内図書館の検索結果</a:t>
            </a:r>
            <a:r>
              <a:rPr kumimoji="1" lang="ja-JP" altLang="en-US" sz="3200" b="1" dirty="0"/>
              <a:t>も見てみたいときは</a:t>
            </a:r>
            <a:r>
              <a:rPr kumimoji="1" lang="en-US" altLang="ja-JP" sz="3200" b="1" dirty="0"/>
              <a:t>……</a:t>
            </a:r>
          </a:p>
          <a:p>
            <a:pPr algn="ctr"/>
            <a:r>
              <a:rPr kumimoji="1" lang="ja-JP" altLang="en-US" sz="3200" b="1" dirty="0"/>
              <a:t>スワイプで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上の方を見てね</a:t>
            </a:r>
            <a:endParaRPr kumimoji="1" lang="en-US" altLang="ja-JP" sz="32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FE70108-0E51-49B1-B4AF-9FD3A096A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6498449" y="2647365"/>
            <a:ext cx="1222765" cy="9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0486 L 0.00599 -0.26875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7C9F630-C447-43BB-AAA1-F766071D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21893" b="7490"/>
          <a:stretch/>
        </p:blipFill>
        <p:spPr>
          <a:xfrm>
            <a:off x="294859" y="829338"/>
            <a:ext cx="10277450" cy="5199322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030B8F3-E25A-4EB6-9166-82C89BCCB228}"/>
              </a:ext>
            </a:extLst>
          </p:cNvPr>
          <p:cNvSpPr/>
          <p:nvPr/>
        </p:nvSpPr>
        <p:spPr>
          <a:xfrm>
            <a:off x="935421" y="885783"/>
            <a:ext cx="661691" cy="299551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C08D915-5367-4D4C-893A-66866E43B0CC}"/>
              </a:ext>
            </a:extLst>
          </p:cNvPr>
          <p:cNvSpPr/>
          <p:nvPr/>
        </p:nvSpPr>
        <p:spPr>
          <a:xfrm>
            <a:off x="3882909" y="2449286"/>
            <a:ext cx="3878605" cy="1360714"/>
          </a:xfrm>
          <a:prstGeom prst="wedgeRoundRectCallout">
            <a:avLst>
              <a:gd name="adj1" fmla="val -108949"/>
              <a:gd name="adj2" fmla="val -142552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ここでタブを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切り替えられます</a:t>
            </a:r>
          </a:p>
        </p:txBody>
      </p:sp>
    </p:spTree>
    <p:extLst>
      <p:ext uri="{BB962C8B-B14F-4D97-AF65-F5344CB8AC3E}">
        <p14:creationId xmlns:p14="http://schemas.microsoft.com/office/powerpoint/2010/main" val="7527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3EFE609-E59D-4688-9CB5-DF04D6BC1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0" t="21893" r="-12" b="7490"/>
          <a:stretch/>
        </p:blipFill>
        <p:spPr>
          <a:xfrm>
            <a:off x="168935" y="829337"/>
            <a:ext cx="10403374" cy="524884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97C8EE-9DE6-4D6E-8737-27D403BFD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CA9B9CD0-7FD4-4A5B-8FB2-E6DAA91EF433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タブが切り替わって</a:t>
            </a:r>
            <a:endParaRPr kumimoji="1" lang="en-US" altLang="ja-JP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b="1" dirty="0"/>
              <a:t>検索結果が</a:t>
            </a:r>
            <a:r>
              <a:rPr kumimoji="1" lang="en-US" altLang="ja-JP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31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件</a:t>
            </a:r>
            <a:r>
              <a:rPr kumimoji="1" lang="ja-JP" altLang="en-US" sz="3200" b="1" dirty="0"/>
              <a:t>に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増えたよ</a:t>
            </a:r>
            <a:endParaRPr kumimoji="1" lang="en-US" altLang="ja-JP" sz="3200" b="1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F0EE6DF-17FD-4CC8-AF15-72BE451BA1BB}"/>
              </a:ext>
            </a:extLst>
          </p:cNvPr>
          <p:cNvSpPr/>
          <p:nvPr/>
        </p:nvSpPr>
        <p:spPr>
          <a:xfrm>
            <a:off x="168935" y="779822"/>
            <a:ext cx="1591730" cy="4678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99C5C7C-EA33-4C0A-9D1D-FFC1DA1E7A62}"/>
              </a:ext>
            </a:extLst>
          </p:cNvPr>
          <p:cNvSpPr/>
          <p:nvPr/>
        </p:nvSpPr>
        <p:spPr>
          <a:xfrm>
            <a:off x="4052710" y="1834243"/>
            <a:ext cx="902645" cy="4678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3EFE609-E59D-4688-9CB5-DF04D6BC1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0" t="21893" r="-12" b="7490"/>
          <a:stretch/>
        </p:blipFill>
        <p:spPr>
          <a:xfrm>
            <a:off x="168935" y="829337"/>
            <a:ext cx="10403374" cy="524884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97C8EE-9DE6-4D6E-8737-27D403BFD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CA9B9CD0-7FD4-4A5B-8FB2-E6DAA91EF433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簡易表示</a:t>
            </a:r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と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詳細表示</a:t>
            </a:r>
            <a:endParaRPr kumimoji="1" lang="ja-JP" altLang="en-US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b="1" dirty="0"/>
              <a:t>についてもチェック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しておこう！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1557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3EFE609-E59D-4688-9CB5-DF04D6BC1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0" t="21893" r="-12" b="7490"/>
          <a:stretch/>
        </p:blipFill>
        <p:spPr>
          <a:xfrm>
            <a:off x="168935" y="829337"/>
            <a:ext cx="10403374" cy="5248841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FE81B52-F53E-4FA6-B6B3-551A062B8572}"/>
              </a:ext>
            </a:extLst>
          </p:cNvPr>
          <p:cNvSpPr/>
          <p:nvPr/>
        </p:nvSpPr>
        <p:spPr>
          <a:xfrm>
            <a:off x="6926963" y="1998132"/>
            <a:ext cx="512415" cy="158045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AD04EE1-4885-4972-9638-396CFEDD6030}"/>
              </a:ext>
            </a:extLst>
          </p:cNvPr>
          <p:cNvSpPr/>
          <p:nvPr/>
        </p:nvSpPr>
        <p:spPr>
          <a:xfrm>
            <a:off x="3882909" y="2449286"/>
            <a:ext cx="3878605" cy="1360714"/>
          </a:xfrm>
          <a:prstGeom prst="wedgeRoundRectCallout">
            <a:avLst>
              <a:gd name="adj1" fmla="val 30466"/>
              <a:gd name="adj2" fmla="val -67056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ここでタブを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切り替えられます</a:t>
            </a:r>
          </a:p>
        </p:txBody>
      </p:sp>
    </p:spTree>
    <p:extLst>
      <p:ext uri="{BB962C8B-B14F-4D97-AF65-F5344CB8AC3E}">
        <p14:creationId xmlns:p14="http://schemas.microsoft.com/office/powerpoint/2010/main" val="21469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3EEABBC-8590-4F84-B246-59838FB17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2" t="14650" b="9312"/>
          <a:stretch/>
        </p:blipFill>
        <p:spPr>
          <a:xfrm>
            <a:off x="248355" y="897069"/>
            <a:ext cx="10323953" cy="56504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1DB47D-A63B-42B1-A9F0-AC71BBBF8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D18CD2D-12B7-405E-A5E9-90CA7727B44E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詳細表示だと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表紙画像</a:t>
            </a:r>
            <a:r>
              <a:rPr kumimoji="1" lang="ja-JP" altLang="en-US" sz="3200" b="1" dirty="0"/>
              <a:t>・</a:t>
            </a:r>
            <a:endParaRPr kumimoji="1" lang="en-US" altLang="ja-JP" sz="3200" b="1" dirty="0"/>
          </a:p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配置場所</a:t>
            </a:r>
            <a:r>
              <a:rPr kumimoji="1"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32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請求記号</a:t>
            </a:r>
            <a:r>
              <a:rPr kumimoji="1" lang="ja-JP" altLang="en-US" sz="3200" b="1" dirty="0"/>
              <a:t>が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一覧で見られるんだね！</a:t>
            </a:r>
            <a:endParaRPr kumimoji="1" lang="en-US" altLang="ja-JP" sz="3200" b="1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6D03703-819F-4648-9037-B8F1E29424E0}"/>
              </a:ext>
            </a:extLst>
          </p:cNvPr>
          <p:cNvSpPr/>
          <p:nvPr/>
        </p:nvSpPr>
        <p:spPr>
          <a:xfrm>
            <a:off x="6829778" y="1858350"/>
            <a:ext cx="846666" cy="4678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3EEABBC-8590-4F84-B246-59838FB17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2" t="14650" b="9312"/>
          <a:stretch/>
        </p:blipFill>
        <p:spPr>
          <a:xfrm>
            <a:off x="248355" y="897069"/>
            <a:ext cx="10323953" cy="56504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1DB47D-A63B-42B1-A9F0-AC71BBBF8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D18CD2D-12B7-405E-A5E9-90CA7727B44E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あとは好きな検索ワード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で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自由に検索</a:t>
            </a:r>
            <a:r>
              <a:rPr kumimoji="1" lang="ja-JP" altLang="en-US" sz="3200" b="1" dirty="0"/>
              <a:t>してみよう</a:t>
            </a:r>
            <a:endParaRPr kumimoji="1" lang="en-US" altLang="ja-JP" sz="3200" b="1" dirty="0"/>
          </a:p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検索する言葉は</a:t>
            </a:r>
            <a:endParaRPr kumimoji="1" lang="en-US" altLang="ja-JP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なんでもＯＫ</a:t>
            </a:r>
            <a:r>
              <a:rPr kumimoji="1" lang="en-US" altLang="ja-JP" sz="3200" b="1" dirty="0"/>
              <a:t>!!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07F2245-4962-417A-A762-633DB8B1C4CF}"/>
              </a:ext>
            </a:extLst>
          </p:cNvPr>
          <p:cNvSpPr/>
          <p:nvPr/>
        </p:nvSpPr>
        <p:spPr>
          <a:xfrm>
            <a:off x="345540" y="1478844"/>
            <a:ext cx="4136149" cy="248356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1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3D8549-E7FE-49AA-981B-A58059992AAC}"/>
              </a:ext>
            </a:extLst>
          </p:cNvPr>
          <p:cNvSpPr txBox="1"/>
          <p:nvPr/>
        </p:nvSpPr>
        <p:spPr>
          <a:xfrm>
            <a:off x="520994" y="4061636"/>
            <a:ext cx="51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走</a:t>
            </a:r>
            <a:r>
              <a:rPr kumimoji="1" lang="ja-JP" altLang="en-US" sz="2400" dirty="0" err="1"/>
              <a:t>れ</a:t>
            </a:r>
            <a:r>
              <a:rPr kumimoji="1" lang="ja-JP" altLang="en-US" sz="2400" dirty="0"/>
              <a:t>メロス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0DCA9D82-1D6B-4052-B9B7-5E14D106ABA5}"/>
              </a:ext>
            </a:extLst>
          </p:cNvPr>
          <p:cNvSpPr/>
          <p:nvPr/>
        </p:nvSpPr>
        <p:spPr>
          <a:xfrm>
            <a:off x="3882909" y="2449286"/>
            <a:ext cx="3878605" cy="1360714"/>
          </a:xfrm>
          <a:prstGeom prst="wedgeRoundRectCallout">
            <a:avLst>
              <a:gd name="adj1" fmla="val -117972"/>
              <a:gd name="adj2" fmla="val 74811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検索したい言葉を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39422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3EEABBC-8590-4F84-B246-59838FB17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2" t="14650" b="9312"/>
          <a:stretch/>
        </p:blipFill>
        <p:spPr>
          <a:xfrm>
            <a:off x="248355" y="897069"/>
            <a:ext cx="10323953" cy="56504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1DB47D-A63B-42B1-A9F0-AC71BBBF8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D18CD2D-12B7-405E-A5E9-90CA7727B44E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以上で検索演習は終わりです！　上手に探して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たくさん本を読んでね★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4567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3D8549-E7FE-49AA-981B-A58059992AAC}"/>
              </a:ext>
            </a:extLst>
          </p:cNvPr>
          <p:cNvSpPr txBox="1"/>
          <p:nvPr/>
        </p:nvSpPr>
        <p:spPr>
          <a:xfrm>
            <a:off x="520994" y="4061636"/>
            <a:ext cx="51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走</a:t>
            </a:r>
            <a:r>
              <a:rPr kumimoji="1" lang="ja-JP" altLang="en-US" sz="2400" dirty="0" err="1"/>
              <a:t>れ</a:t>
            </a:r>
            <a:r>
              <a:rPr kumimoji="1" lang="ja-JP" altLang="en-US" sz="2400" dirty="0"/>
              <a:t>メロス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7438DA3-DACC-40B9-A1F6-F56A9EEA81AC}"/>
              </a:ext>
            </a:extLst>
          </p:cNvPr>
          <p:cNvSpPr/>
          <p:nvPr/>
        </p:nvSpPr>
        <p:spPr>
          <a:xfrm>
            <a:off x="7086600" y="4061636"/>
            <a:ext cx="859971" cy="432000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5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3D8549-E7FE-49AA-981B-A58059992AAC}"/>
              </a:ext>
            </a:extLst>
          </p:cNvPr>
          <p:cNvSpPr txBox="1"/>
          <p:nvPr/>
        </p:nvSpPr>
        <p:spPr>
          <a:xfrm>
            <a:off x="520994" y="4061636"/>
            <a:ext cx="51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走</a:t>
            </a:r>
            <a:r>
              <a:rPr kumimoji="1" lang="ja-JP" altLang="en-US" sz="2400" dirty="0" err="1"/>
              <a:t>れ</a:t>
            </a:r>
            <a:r>
              <a:rPr kumimoji="1" lang="ja-JP" altLang="en-US" sz="2400" dirty="0"/>
              <a:t>メロス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0D809A-2BAE-4D5A-9864-C944D443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7250815" y="4189126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866D46-800F-459E-B826-0B653D97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866D46-800F-459E-B826-0B653D97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A87D0A1-278D-48FE-A06C-760AFE16E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A99C54-B03F-4F8C-8F87-9D04A440CB8B}"/>
              </a:ext>
            </a:extLst>
          </p:cNvPr>
          <p:cNvSpPr/>
          <p:nvPr/>
        </p:nvSpPr>
        <p:spPr>
          <a:xfrm>
            <a:off x="3668484" y="818452"/>
            <a:ext cx="1175657" cy="37897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54C14F4-AD8B-4F10-A3B8-17AFAAAF8341}"/>
              </a:ext>
            </a:extLst>
          </p:cNvPr>
          <p:cNvCxnSpPr>
            <a:cxnSpLocks/>
          </p:cNvCxnSpPr>
          <p:nvPr/>
        </p:nvCxnSpPr>
        <p:spPr>
          <a:xfrm flipH="1" flipV="1">
            <a:off x="4963886" y="1208316"/>
            <a:ext cx="2873830" cy="12518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ED7E108-E59F-4807-8163-0F579651C43E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検索した本の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冊数がわかった～！</a:t>
            </a:r>
            <a:endParaRPr kumimoji="1" lang="en-US" altLang="ja-JP" sz="3200" b="1" dirty="0"/>
          </a:p>
          <a:p>
            <a:pPr algn="ctr"/>
            <a:endParaRPr kumimoji="1" lang="en-US" altLang="ja-JP" sz="32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5D5C53-E863-4E5E-8F33-74D7DA1AB8CE}"/>
              </a:ext>
            </a:extLst>
          </p:cNvPr>
          <p:cNvSpPr txBox="1"/>
          <p:nvPr/>
        </p:nvSpPr>
        <p:spPr>
          <a:xfrm>
            <a:off x="5569689" y="5629942"/>
            <a:ext cx="4892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kumimoji="1" lang="ja-JP" altLang="en-US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件</a:t>
            </a:r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あるね</a:t>
            </a:r>
            <a:r>
              <a:rPr kumimoji="1" lang="en-US" altLang="ja-JP" sz="3200" b="1" dirty="0">
                <a:solidFill>
                  <a:schemeClr val="bg1"/>
                </a:solidFill>
                <a:latin typeface="+mn-ea"/>
              </a:rPr>
              <a:t>!!</a:t>
            </a:r>
            <a:endParaRPr kumimoji="1" lang="ja-JP" altLang="en-US" sz="3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28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866D46-800F-459E-B826-0B653D97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7" t="14419" b="6822"/>
          <a:stretch/>
        </p:blipFill>
        <p:spPr>
          <a:xfrm>
            <a:off x="226829" y="829340"/>
            <a:ext cx="9668556" cy="51993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A87D0A1-278D-48FE-A06C-760AFE16E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2" y="1834243"/>
            <a:ext cx="2566042" cy="169267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ED7E108-E59F-4807-8163-0F579651C43E}"/>
              </a:ext>
            </a:extLst>
          </p:cNvPr>
          <p:cNvSpPr/>
          <p:nvPr/>
        </p:nvSpPr>
        <p:spPr>
          <a:xfrm>
            <a:off x="5548423" y="4531818"/>
            <a:ext cx="5022321" cy="1875819"/>
          </a:xfrm>
          <a:prstGeom prst="wedgeRoundRectCallout">
            <a:avLst>
              <a:gd name="adj1" fmla="val 27319"/>
              <a:gd name="adj2" fmla="val -8909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あれ？　探してる本の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作者は「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太宰治</a:t>
            </a:r>
            <a:r>
              <a:rPr kumimoji="1" lang="ja-JP" altLang="en-US" sz="3200" b="1" dirty="0"/>
              <a:t>」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 err="1"/>
              <a:t>だった</a:t>
            </a:r>
            <a:r>
              <a:rPr kumimoji="1" lang="ja-JP" altLang="en-US" sz="3200" b="1" dirty="0"/>
              <a:t>はず</a:t>
            </a:r>
            <a:r>
              <a:rPr kumimoji="1" lang="en-US" altLang="ja-JP" sz="3200" b="1" dirty="0"/>
              <a:t>…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86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352</Words>
  <Application>Microsoft Office PowerPoint</Application>
  <PresentationFormat>ワイド画面</PresentationFormat>
  <Paragraphs>81</Paragraphs>
  <Slides>40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7" baseType="lpstr">
      <vt:lpstr>游ゴシック Light</vt:lpstr>
      <vt:lpstr>Calibri Light</vt:lpstr>
      <vt:lpstr>HGP創英角ｺﾞｼｯｸUB</vt:lpstr>
      <vt:lpstr>Calibri</vt:lpstr>
      <vt:lpstr>游ゴシック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高校 図書１</dc:creator>
  <cp:lastModifiedBy>高校 図書１</cp:lastModifiedBy>
  <cp:revision>38</cp:revision>
  <dcterms:created xsi:type="dcterms:W3CDTF">2020-03-18T06:02:45Z</dcterms:created>
  <dcterms:modified xsi:type="dcterms:W3CDTF">2020-06-09T01:09:24Z</dcterms:modified>
</cp:coreProperties>
</file>